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95072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34290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68580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02870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37160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116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61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D6CB"/>
          </a:solidFill>
        </a:fill>
      </a:tcStyle>
    </a:wholeTbl>
    <a:band2H>
      <a:tcTxStyle/>
      <a:tcStyle>
        <a:tcBdr/>
        <a:fill>
          <a:solidFill>
            <a:srgbClr val="E6ECE7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87"/>
    <p:restoredTop sz="77469" autoAdjust="0"/>
  </p:normalViewPr>
  <p:slideViewPr>
    <p:cSldViewPr snapToGrid="0">
      <p:cViewPr varScale="1">
        <p:scale>
          <a:sx n="28" d="100"/>
          <a:sy n="28" d="100"/>
        </p:scale>
        <p:origin x="1836" y="96"/>
      </p:cViewPr>
      <p:guideLst>
        <p:guide orient="horz" pos="4320"/>
        <p:guide pos="6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4D9AA-0717-47B1-8405-CF7CF917362D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8B6E01-3149-4C34-B3EF-AB27D8B09EF1}">
      <dgm:prSet phldrT="[Text]"/>
      <dgm:spPr/>
      <dgm:t>
        <a:bodyPr/>
        <a:lstStyle/>
        <a:p>
          <a:r>
            <a:rPr lang="en-US" dirty="0"/>
            <a:t>Database searched</a:t>
          </a:r>
        </a:p>
      </dgm:t>
    </dgm:pt>
    <dgm:pt modelId="{9C446A45-34B0-480C-A21F-659CA56F9371}" type="parTrans" cxnId="{0AD1DAB3-0AAB-40DA-9D04-27172D5A796C}">
      <dgm:prSet/>
      <dgm:spPr/>
      <dgm:t>
        <a:bodyPr/>
        <a:lstStyle/>
        <a:p>
          <a:endParaRPr lang="en-US"/>
        </a:p>
      </dgm:t>
    </dgm:pt>
    <dgm:pt modelId="{4886CFB7-D019-4932-8C0E-48DBBACAAE57}" type="sibTrans" cxnId="{0AD1DAB3-0AAB-40DA-9D04-27172D5A796C}">
      <dgm:prSet/>
      <dgm:spPr/>
      <dgm:t>
        <a:bodyPr/>
        <a:lstStyle/>
        <a:p>
          <a:endParaRPr lang="en-US"/>
        </a:p>
      </dgm:t>
    </dgm:pt>
    <dgm:pt modelId="{0FCD12E4-90C2-430A-A320-537A1302D00C}">
      <dgm:prSet phldrT="[Text]" custT="1"/>
      <dgm:spPr/>
      <dgm:t>
        <a:bodyPr/>
        <a:lstStyle/>
        <a:p>
          <a:r>
            <a:rPr lang="en-US" sz="1800" dirty="0"/>
            <a:t>African Journals Online (AJOL)</a:t>
          </a:r>
        </a:p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dirty="0" err="1"/>
            <a:t>Pubmed</a:t>
          </a:r>
          <a:r>
            <a:rPr lang="en-US" sz="1800" dirty="0"/>
            <a:t>/Medline</a:t>
          </a:r>
        </a:p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dirty="0" err="1"/>
            <a:t>Popline</a:t>
          </a:r>
          <a:endParaRPr lang="en-US" sz="1800" dirty="0"/>
        </a:p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dirty="0"/>
            <a:t>Science Direct</a:t>
          </a:r>
        </a:p>
        <a:p>
          <a:endParaRPr lang="en-US" sz="1800" dirty="0"/>
        </a:p>
      </dgm:t>
    </dgm:pt>
    <dgm:pt modelId="{D79C97FD-9925-464C-AAD1-266FDCAA874F}" type="parTrans" cxnId="{0EDB6A21-61BC-4C69-A112-EF219EB111A3}">
      <dgm:prSet/>
      <dgm:spPr/>
      <dgm:t>
        <a:bodyPr/>
        <a:lstStyle/>
        <a:p>
          <a:endParaRPr lang="en-US"/>
        </a:p>
      </dgm:t>
    </dgm:pt>
    <dgm:pt modelId="{F05D14C2-5463-4B61-B7FB-111DE69D84A5}" type="sibTrans" cxnId="{0EDB6A21-61BC-4C69-A112-EF219EB111A3}">
      <dgm:prSet/>
      <dgm:spPr/>
      <dgm:t>
        <a:bodyPr/>
        <a:lstStyle/>
        <a:p>
          <a:endParaRPr lang="en-US"/>
        </a:p>
      </dgm:t>
    </dgm:pt>
    <dgm:pt modelId="{F068CA49-463D-4714-8450-780C0137E03C}">
      <dgm:prSet phldrT="[Text]" custT="1"/>
      <dgm:spPr/>
      <dgm:t>
        <a:bodyPr/>
        <a:lstStyle/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dirty="0"/>
            <a:t>Google scholar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WHO Repository (IRIS)</a:t>
          </a:r>
        </a:p>
        <a:p>
          <a:pPr marL="0" marR="0" lvl="0" indent="0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Directory of Open Access Journals (DOAJ)</a:t>
          </a:r>
        </a:p>
        <a:p>
          <a:pPr marL="0" marR="0" lvl="0" indent="0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Cochrane Library, and</a:t>
          </a:r>
        </a:p>
        <a:p>
          <a:pPr marL="0" marR="0" lvl="0" indent="0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 Reference Lists </a:t>
          </a:r>
        </a:p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dirty="0"/>
        </a:p>
      </dgm:t>
    </dgm:pt>
    <dgm:pt modelId="{81E80978-F0F6-409C-B6AE-69AE8C2C61EB}" type="parTrans" cxnId="{9F58BC00-5EEE-46E6-B6B8-5880A5FF33BD}">
      <dgm:prSet/>
      <dgm:spPr/>
      <dgm:t>
        <a:bodyPr/>
        <a:lstStyle/>
        <a:p>
          <a:endParaRPr lang="en-US"/>
        </a:p>
      </dgm:t>
    </dgm:pt>
    <dgm:pt modelId="{EC902CA0-A278-4271-9B62-6487B1BD7921}" type="sibTrans" cxnId="{9F58BC00-5EEE-46E6-B6B8-5880A5FF33BD}">
      <dgm:prSet/>
      <dgm:spPr/>
      <dgm:t>
        <a:bodyPr/>
        <a:lstStyle/>
        <a:p>
          <a:endParaRPr lang="en-US"/>
        </a:p>
      </dgm:t>
    </dgm:pt>
    <dgm:pt modelId="{8496A457-46FE-4051-A24D-A172D84500CF}">
      <dgm:prSet phldrT="[Text]"/>
      <dgm:spPr/>
      <dgm:t>
        <a:bodyPr/>
        <a:lstStyle/>
        <a:p>
          <a:r>
            <a:rPr lang="en-US" dirty="0"/>
            <a:t>Search Terms</a:t>
          </a:r>
        </a:p>
      </dgm:t>
    </dgm:pt>
    <dgm:pt modelId="{EE59D9F7-3A80-48EF-A869-07D76815C78A}" type="parTrans" cxnId="{89D7AB6A-6844-4485-AE49-354AB08455F3}">
      <dgm:prSet/>
      <dgm:spPr/>
      <dgm:t>
        <a:bodyPr/>
        <a:lstStyle/>
        <a:p>
          <a:endParaRPr lang="en-US"/>
        </a:p>
      </dgm:t>
    </dgm:pt>
    <dgm:pt modelId="{1F0E4E0A-01CE-4AE4-94BB-03189F89C0DC}" type="sibTrans" cxnId="{89D7AB6A-6844-4485-AE49-354AB08455F3}">
      <dgm:prSet/>
      <dgm:spPr/>
      <dgm:t>
        <a:bodyPr/>
        <a:lstStyle/>
        <a:p>
          <a:endParaRPr lang="en-US"/>
        </a:p>
      </dgm:t>
    </dgm:pt>
    <dgm:pt modelId="{A307105D-3407-461F-A623-AF4625EFE0AB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key words drawn from the WHO recommended interventions for pregnancy, childbirth, postpartum , new-born, infant and child care and family planning at the community and first-level facility </a:t>
          </a:r>
        </a:p>
        <a:p>
          <a:pPr marL="0"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dirty="0"/>
        </a:p>
      </dgm:t>
    </dgm:pt>
    <dgm:pt modelId="{2888EAD5-18A4-4768-B2C2-7CD3701C77FF}" type="parTrans" cxnId="{8819740C-39D7-431E-BB0F-9CCFF4F673DF}">
      <dgm:prSet/>
      <dgm:spPr/>
      <dgm:t>
        <a:bodyPr/>
        <a:lstStyle/>
        <a:p>
          <a:endParaRPr lang="en-US"/>
        </a:p>
      </dgm:t>
    </dgm:pt>
    <dgm:pt modelId="{0F704B00-9300-44C8-A37A-DEB8CD311090}" type="sibTrans" cxnId="{8819740C-39D7-431E-BB0F-9CCFF4F673DF}">
      <dgm:prSet/>
      <dgm:spPr/>
      <dgm:t>
        <a:bodyPr/>
        <a:lstStyle/>
        <a:p>
          <a:endParaRPr lang="en-US"/>
        </a:p>
      </dgm:t>
    </dgm:pt>
    <dgm:pt modelId="{186FC184-567B-4C00-855A-75E0DB0817DE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/>
            <a:t>Synonyms and Medical subject Headings (</a:t>
          </a:r>
          <a:r>
            <a:rPr lang="en-US" sz="1800" dirty="0" err="1"/>
            <a:t>MeSH</a:t>
          </a:r>
          <a:r>
            <a:rPr lang="en-US" sz="1800" dirty="0"/>
            <a:t>) of each database (Medline/PubMed).  </a:t>
          </a:r>
        </a:p>
        <a:p>
          <a:pPr marL="0" lvl="0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dirty="0"/>
        </a:p>
      </dgm:t>
    </dgm:pt>
    <dgm:pt modelId="{0116BDFD-8045-49FA-97C0-D63A33130834}" type="parTrans" cxnId="{B610FE01-4E19-4321-945F-ECED1D2455FF}">
      <dgm:prSet/>
      <dgm:spPr/>
      <dgm:t>
        <a:bodyPr/>
        <a:lstStyle/>
        <a:p>
          <a:endParaRPr lang="en-US"/>
        </a:p>
      </dgm:t>
    </dgm:pt>
    <dgm:pt modelId="{D7B4DFCB-6F1D-4389-B80E-66456353888A}" type="sibTrans" cxnId="{B610FE01-4E19-4321-945F-ECED1D2455FF}">
      <dgm:prSet/>
      <dgm:spPr/>
      <dgm:t>
        <a:bodyPr/>
        <a:lstStyle/>
        <a:p>
          <a:endParaRPr lang="en-US"/>
        </a:p>
      </dgm:t>
    </dgm:pt>
    <dgm:pt modelId="{0A80B3E0-8BD1-4FE6-B1F5-613D2BBEE1AA}" type="pres">
      <dgm:prSet presAssocID="{6BA4D9AA-0717-47B1-8405-CF7CF917362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305DCED-4297-4CBC-B9E0-25C8E45C69D6}" type="pres">
      <dgm:prSet presAssocID="{258B6E01-3149-4C34-B3EF-AB27D8B09EF1}" presName="root" presStyleCnt="0"/>
      <dgm:spPr/>
    </dgm:pt>
    <dgm:pt modelId="{FF22B8E4-329A-4DC1-9B8C-A4B50B0FCC8B}" type="pres">
      <dgm:prSet presAssocID="{258B6E01-3149-4C34-B3EF-AB27D8B09EF1}" presName="rootComposite" presStyleCnt="0"/>
      <dgm:spPr/>
    </dgm:pt>
    <dgm:pt modelId="{CA817D7A-0A21-4810-9CA2-8D022C0B638E}" type="pres">
      <dgm:prSet presAssocID="{258B6E01-3149-4C34-B3EF-AB27D8B09EF1}" presName="rootText" presStyleLbl="node1" presStyleIdx="0" presStyleCnt="2"/>
      <dgm:spPr/>
    </dgm:pt>
    <dgm:pt modelId="{A1F71EA9-5759-4D75-8335-7389F132EE51}" type="pres">
      <dgm:prSet presAssocID="{258B6E01-3149-4C34-B3EF-AB27D8B09EF1}" presName="rootConnector" presStyleLbl="node1" presStyleIdx="0" presStyleCnt="2"/>
      <dgm:spPr/>
    </dgm:pt>
    <dgm:pt modelId="{D3332C7F-B232-429C-8498-C38F2457C30C}" type="pres">
      <dgm:prSet presAssocID="{258B6E01-3149-4C34-B3EF-AB27D8B09EF1}" presName="childShape" presStyleCnt="0"/>
      <dgm:spPr/>
    </dgm:pt>
    <dgm:pt modelId="{5F3CB1FD-C0F0-40A9-A2B4-268C6F108C8B}" type="pres">
      <dgm:prSet presAssocID="{D79C97FD-9925-464C-AAD1-266FDCAA874F}" presName="Name13" presStyleLbl="parChTrans1D2" presStyleIdx="0" presStyleCnt="4"/>
      <dgm:spPr/>
    </dgm:pt>
    <dgm:pt modelId="{E7A08E02-9487-4CA2-864B-932986D0BF26}" type="pres">
      <dgm:prSet presAssocID="{0FCD12E4-90C2-430A-A320-537A1302D00C}" presName="childText" presStyleLbl="bgAcc1" presStyleIdx="0" presStyleCnt="4" custScaleX="146855" custScaleY="159378">
        <dgm:presLayoutVars>
          <dgm:bulletEnabled val="1"/>
        </dgm:presLayoutVars>
      </dgm:prSet>
      <dgm:spPr/>
    </dgm:pt>
    <dgm:pt modelId="{607F7F72-7EF7-460B-8C33-BBABDF1F4A4B}" type="pres">
      <dgm:prSet presAssocID="{81E80978-F0F6-409C-B6AE-69AE8C2C61EB}" presName="Name13" presStyleLbl="parChTrans1D2" presStyleIdx="1" presStyleCnt="4"/>
      <dgm:spPr/>
    </dgm:pt>
    <dgm:pt modelId="{664D3820-9964-46B7-8AD9-21D2C508B902}" type="pres">
      <dgm:prSet presAssocID="{F068CA49-463D-4714-8450-780C0137E03C}" presName="childText" presStyleLbl="bgAcc1" presStyleIdx="1" presStyleCnt="4" custScaleX="133370" custScaleY="236934" custLinFactNeighborX="3577" custLinFactNeighborY="8258">
        <dgm:presLayoutVars>
          <dgm:bulletEnabled val="1"/>
        </dgm:presLayoutVars>
      </dgm:prSet>
      <dgm:spPr/>
    </dgm:pt>
    <dgm:pt modelId="{9BBB7411-0779-42D5-A63F-BDCD695DB779}" type="pres">
      <dgm:prSet presAssocID="{8496A457-46FE-4051-A24D-A172D84500CF}" presName="root" presStyleCnt="0"/>
      <dgm:spPr/>
    </dgm:pt>
    <dgm:pt modelId="{06B4745F-2F05-4FB6-9DA8-076388B53891}" type="pres">
      <dgm:prSet presAssocID="{8496A457-46FE-4051-A24D-A172D84500CF}" presName="rootComposite" presStyleCnt="0"/>
      <dgm:spPr/>
    </dgm:pt>
    <dgm:pt modelId="{EC0D446F-81D1-447F-B5E2-2F620CE95613}" type="pres">
      <dgm:prSet presAssocID="{8496A457-46FE-4051-A24D-A172D84500CF}" presName="rootText" presStyleLbl="node1" presStyleIdx="1" presStyleCnt="2"/>
      <dgm:spPr/>
    </dgm:pt>
    <dgm:pt modelId="{A66C3965-19C5-4F1C-AA2E-A54464B28007}" type="pres">
      <dgm:prSet presAssocID="{8496A457-46FE-4051-A24D-A172D84500CF}" presName="rootConnector" presStyleLbl="node1" presStyleIdx="1" presStyleCnt="2"/>
      <dgm:spPr/>
    </dgm:pt>
    <dgm:pt modelId="{AE766BC9-46A8-4526-8810-040EA883A944}" type="pres">
      <dgm:prSet presAssocID="{8496A457-46FE-4051-A24D-A172D84500CF}" presName="childShape" presStyleCnt="0"/>
      <dgm:spPr/>
    </dgm:pt>
    <dgm:pt modelId="{8E8AF888-BC84-4D2B-8C2D-DF47C4BF6731}" type="pres">
      <dgm:prSet presAssocID="{2888EAD5-18A4-4768-B2C2-7CD3701C77FF}" presName="Name13" presStyleLbl="parChTrans1D2" presStyleIdx="2" presStyleCnt="4"/>
      <dgm:spPr/>
    </dgm:pt>
    <dgm:pt modelId="{1E44FA01-05AB-49B1-957F-BA983478119F}" type="pres">
      <dgm:prSet presAssocID="{A307105D-3407-461F-A623-AF4625EFE0AB}" presName="childText" presStyleLbl="bgAcc1" presStyleIdx="2" presStyleCnt="4" custScaleX="151964" custScaleY="275413">
        <dgm:presLayoutVars>
          <dgm:bulletEnabled val="1"/>
        </dgm:presLayoutVars>
      </dgm:prSet>
      <dgm:spPr/>
    </dgm:pt>
    <dgm:pt modelId="{318DF61C-5BDE-4459-AF05-11C40CCB9017}" type="pres">
      <dgm:prSet presAssocID="{0116BDFD-8045-49FA-97C0-D63A33130834}" presName="Name13" presStyleLbl="parChTrans1D2" presStyleIdx="3" presStyleCnt="4"/>
      <dgm:spPr/>
    </dgm:pt>
    <dgm:pt modelId="{7DFAB568-6801-45AE-955B-ADCC796B4D99}" type="pres">
      <dgm:prSet presAssocID="{186FC184-567B-4C00-855A-75E0DB0817DE}" presName="childText" presStyleLbl="bgAcc1" presStyleIdx="3" presStyleCnt="4" custScaleX="148463" custScaleY="159973">
        <dgm:presLayoutVars>
          <dgm:bulletEnabled val="1"/>
        </dgm:presLayoutVars>
      </dgm:prSet>
      <dgm:spPr/>
    </dgm:pt>
  </dgm:ptLst>
  <dgm:cxnLst>
    <dgm:cxn modelId="{9F58BC00-5EEE-46E6-B6B8-5880A5FF33BD}" srcId="{258B6E01-3149-4C34-B3EF-AB27D8B09EF1}" destId="{F068CA49-463D-4714-8450-780C0137E03C}" srcOrd="1" destOrd="0" parTransId="{81E80978-F0F6-409C-B6AE-69AE8C2C61EB}" sibTransId="{EC902CA0-A278-4271-9B62-6487B1BD7921}"/>
    <dgm:cxn modelId="{B610FE01-4E19-4321-945F-ECED1D2455FF}" srcId="{8496A457-46FE-4051-A24D-A172D84500CF}" destId="{186FC184-567B-4C00-855A-75E0DB0817DE}" srcOrd="1" destOrd="0" parTransId="{0116BDFD-8045-49FA-97C0-D63A33130834}" sibTransId="{D7B4DFCB-6F1D-4389-B80E-66456353888A}"/>
    <dgm:cxn modelId="{8819740C-39D7-431E-BB0F-9CCFF4F673DF}" srcId="{8496A457-46FE-4051-A24D-A172D84500CF}" destId="{A307105D-3407-461F-A623-AF4625EFE0AB}" srcOrd="0" destOrd="0" parTransId="{2888EAD5-18A4-4768-B2C2-7CD3701C77FF}" sibTransId="{0F704B00-9300-44C8-A37A-DEB8CD311090}"/>
    <dgm:cxn modelId="{0EDB6A21-61BC-4C69-A112-EF219EB111A3}" srcId="{258B6E01-3149-4C34-B3EF-AB27D8B09EF1}" destId="{0FCD12E4-90C2-430A-A320-537A1302D00C}" srcOrd="0" destOrd="0" parTransId="{D79C97FD-9925-464C-AAD1-266FDCAA874F}" sibTransId="{F05D14C2-5463-4B61-B7FB-111DE69D84A5}"/>
    <dgm:cxn modelId="{CAA10B27-21F7-456A-9142-5C3E50BFE8FE}" type="presOf" srcId="{258B6E01-3149-4C34-B3EF-AB27D8B09EF1}" destId="{CA817D7A-0A21-4810-9CA2-8D022C0B638E}" srcOrd="0" destOrd="0" presId="urn:microsoft.com/office/officeart/2005/8/layout/hierarchy3"/>
    <dgm:cxn modelId="{E128DD2B-46AF-4B27-B2B6-BBFA97430072}" type="presOf" srcId="{186FC184-567B-4C00-855A-75E0DB0817DE}" destId="{7DFAB568-6801-45AE-955B-ADCC796B4D99}" srcOrd="0" destOrd="0" presId="urn:microsoft.com/office/officeart/2005/8/layout/hierarchy3"/>
    <dgm:cxn modelId="{AC7C5C34-7B9D-41A0-95C1-E6F9120DDF12}" type="presOf" srcId="{0FCD12E4-90C2-430A-A320-537A1302D00C}" destId="{E7A08E02-9487-4CA2-864B-932986D0BF26}" srcOrd="0" destOrd="0" presId="urn:microsoft.com/office/officeart/2005/8/layout/hierarchy3"/>
    <dgm:cxn modelId="{5D9CD460-B84A-4C3E-9CC4-E58174121EFB}" type="presOf" srcId="{A307105D-3407-461F-A623-AF4625EFE0AB}" destId="{1E44FA01-05AB-49B1-957F-BA983478119F}" srcOrd="0" destOrd="0" presId="urn:microsoft.com/office/officeart/2005/8/layout/hierarchy3"/>
    <dgm:cxn modelId="{C205F666-E582-485F-856C-951208947581}" type="presOf" srcId="{8496A457-46FE-4051-A24D-A172D84500CF}" destId="{A66C3965-19C5-4F1C-AA2E-A54464B28007}" srcOrd="1" destOrd="0" presId="urn:microsoft.com/office/officeart/2005/8/layout/hierarchy3"/>
    <dgm:cxn modelId="{03077E67-3B60-44E0-AE42-2CF8FDE28C6F}" type="presOf" srcId="{258B6E01-3149-4C34-B3EF-AB27D8B09EF1}" destId="{A1F71EA9-5759-4D75-8335-7389F132EE51}" srcOrd="1" destOrd="0" presId="urn:microsoft.com/office/officeart/2005/8/layout/hierarchy3"/>
    <dgm:cxn modelId="{89D7AB6A-6844-4485-AE49-354AB08455F3}" srcId="{6BA4D9AA-0717-47B1-8405-CF7CF917362D}" destId="{8496A457-46FE-4051-A24D-A172D84500CF}" srcOrd="1" destOrd="0" parTransId="{EE59D9F7-3A80-48EF-A869-07D76815C78A}" sibTransId="{1F0E4E0A-01CE-4AE4-94BB-03189F89C0DC}"/>
    <dgm:cxn modelId="{5324C88F-E639-4C5D-9E42-E69169E2DA53}" type="presOf" srcId="{2888EAD5-18A4-4768-B2C2-7CD3701C77FF}" destId="{8E8AF888-BC84-4D2B-8C2D-DF47C4BF6731}" srcOrd="0" destOrd="0" presId="urn:microsoft.com/office/officeart/2005/8/layout/hierarchy3"/>
    <dgm:cxn modelId="{12138192-3878-4035-A1B4-E6DEB7C676D5}" type="presOf" srcId="{0116BDFD-8045-49FA-97C0-D63A33130834}" destId="{318DF61C-5BDE-4459-AF05-11C40CCB9017}" srcOrd="0" destOrd="0" presId="urn:microsoft.com/office/officeart/2005/8/layout/hierarchy3"/>
    <dgm:cxn modelId="{29DDC8B2-8B93-4E0F-8AD5-B7BD1ACAFC1D}" type="presOf" srcId="{D79C97FD-9925-464C-AAD1-266FDCAA874F}" destId="{5F3CB1FD-C0F0-40A9-A2B4-268C6F108C8B}" srcOrd="0" destOrd="0" presId="urn:microsoft.com/office/officeart/2005/8/layout/hierarchy3"/>
    <dgm:cxn modelId="{0AD1DAB3-0AAB-40DA-9D04-27172D5A796C}" srcId="{6BA4D9AA-0717-47B1-8405-CF7CF917362D}" destId="{258B6E01-3149-4C34-B3EF-AB27D8B09EF1}" srcOrd="0" destOrd="0" parTransId="{9C446A45-34B0-480C-A21F-659CA56F9371}" sibTransId="{4886CFB7-D019-4932-8C0E-48DBBACAAE57}"/>
    <dgm:cxn modelId="{AB729DC4-717C-43BF-A1FD-81B2A87A5810}" type="presOf" srcId="{81E80978-F0F6-409C-B6AE-69AE8C2C61EB}" destId="{607F7F72-7EF7-460B-8C33-BBABDF1F4A4B}" srcOrd="0" destOrd="0" presId="urn:microsoft.com/office/officeart/2005/8/layout/hierarchy3"/>
    <dgm:cxn modelId="{009862CA-8CC6-454F-8E8A-9EC325B346DD}" type="presOf" srcId="{6BA4D9AA-0717-47B1-8405-CF7CF917362D}" destId="{0A80B3E0-8BD1-4FE6-B1F5-613D2BBEE1AA}" srcOrd="0" destOrd="0" presId="urn:microsoft.com/office/officeart/2005/8/layout/hierarchy3"/>
    <dgm:cxn modelId="{E5993ED3-4014-44D1-BD86-48603244F2A8}" type="presOf" srcId="{8496A457-46FE-4051-A24D-A172D84500CF}" destId="{EC0D446F-81D1-447F-B5E2-2F620CE95613}" srcOrd="0" destOrd="0" presId="urn:microsoft.com/office/officeart/2005/8/layout/hierarchy3"/>
    <dgm:cxn modelId="{FD81B3EE-8A2D-4A4C-9C72-1E4E98AD72CB}" type="presOf" srcId="{F068CA49-463D-4714-8450-780C0137E03C}" destId="{664D3820-9964-46B7-8AD9-21D2C508B902}" srcOrd="0" destOrd="0" presId="urn:microsoft.com/office/officeart/2005/8/layout/hierarchy3"/>
    <dgm:cxn modelId="{CE95BB22-8929-4DFB-96B7-B48DB5A50E7F}" type="presParOf" srcId="{0A80B3E0-8BD1-4FE6-B1F5-613D2BBEE1AA}" destId="{7305DCED-4297-4CBC-B9E0-25C8E45C69D6}" srcOrd="0" destOrd="0" presId="urn:microsoft.com/office/officeart/2005/8/layout/hierarchy3"/>
    <dgm:cxn modelId="{28058371-89EC-4716-84C9-D715312EA081}" type="presParOf" srcId="{7305DCED-4297-4CBC-B9E0-25C8E45C69D6}" destId="{FF22B8E4-329A-4DC1-9B8C-A4B50B0FCC8B}" srcOrd="0" destOrd="0" presId="urn:microsoft.com/office/officeart/2005/8/layout/hierarchy3"/>
    <dgm:cxn modelId="{74D507AC-DECC-4B2E-AD69-5B45A41781BB}" type="presParOf" srcId="{FF22B8E4-329A-4DC1-9B8C-A4B50B0FCC8B}" destId="{CA817D7A-0A21-4810-9CA2-8D022C0B638E}" srcOrd="0" destOrd="0" presId="urn:microsoft.com/office/officeart/2005/8/layout/hierarchy3"/>
    <dgm:cxn modelId="{7FB171D3-9CA3-40B6-8F0D-28BCD5144E7B}" type="presParOf" srcId="{FF22B8E4-329A-4DC1-9B8C-A4B50B0FCC8B}" destId="{A1F71EA9-5759-4D75-8335-7389F132EE51}" srcOrd="1" destOrd="0" presId="urn:microsoft.com/office/officeart/2005/8/layout/hierarchy3"/>
    <dgm:cxn modelId="{3A29B0D0-F37B-4F65-917F-0E4B62E044D4}" type="presParOf" srcId="{7305DCED-4297-4CBC-B9E0-25C8E45C69D6}" destId="{D3332C7F-B232-429C-8498-C38F2457C30C}" srcOrd="1" destOrd="0" presId="urn:microsoft.com/office/officeart/2005/8/layout/hierarchy3"/>
    <dgm:cxn modelId="{725B7136-2FDD-4FC4-9ACE-E490E28FC037}" type="presParOf" srcId="{D3332C7F-B232-429C-8498-C38F2457C30C}" destId="{5F3CB1FD-C0F0-40A9-A2B4-268C6F108C8B}" srcOrd="0" destOrd="0" presId="urn:microsoft.com/office/officeart/2005/8/layout/hierarchy3"/>
    <dgm:cxn modelId="{E9E22CBD-96E4-4D06-927A-DFA92D2F827A}" type="presParOf" srcId="{D3332C7F-B232-429C-8498-C38F2457C30C}" destId="{E7A08E02-9487-4CA2-864B-932986D0BF26}" srcOrd="1" destOrd="0" presId="urn:microsoft.com/office/officeart/2005/8/layout/hierarchy3"/>
    <dgm:cxn modelId="{9697F959-9C24-40D7-8E06-C00D593ED74C}" type="presParOf" srcId="{D3332C7F-B232-429C-8498-C38F2457C30C}" destId="{607F7F72-7EF7-460B-8C33-BBABDF1F4A4B}" srcOrd="2" destOrd="0" presId="urn:microsoft.com/office/officeart/2005/8/layout/hierarchy3"/>
    <dgm:cxn modelId="{C736C406-A0BD-43A2-9188-A9A8675ADCAE}" type="presParOf" srcId="{D3332C7F-B232-429C-8498-C38F2457C30C}" destId="{664D3820-9964-46B7-8AD9-21D2C508B902}" srcOrd="3" destOrd="0" presId="urn:microsoft.com/office/officeart/2005/8/layout/hierarchy3"/>
    <dgm:cxn modelId="{82723B48-2EB2-4218-AF35-6644DE4B609B}" type="presParOf" srcId="{0A80B3E0-8BD1-4FE6-B1F5-613D2BBEE1AA}" destId="{9BBB7411-0779-42D5-A63F-BDCD695DB779}" srcOrd="1" destOrd="0" presId="urn:microsoft.com/office/officeart/2005/8/layout/hierarchy3"/>
    <dgm:cxn modelId="{484DE775-D1F6-4109-8982-9A5759A70A51}" type="presParOf" srcId="{9BBB7411-0779-42D5-A63F-BDCD695DB779}" destId="{06B4745F-2F05-4FB6-9DA8-076388B53891}" srcOrd="0" destOrd="0" presId="urn:microsoft.com/office/officeart/2005/8/layout/hierarchy3"/>
    <dgm:cxn modelId="{311E20FE-F019-41C7-8C56-718FCE49579E}" type="presParOf" srcId="{06B4745F-2F05-4FB6-9DA8-076388B53891}" destId="{EC0D446F-81D1-447F-B5E2-2F620CE95613}" srcOrd="0" destOrd="0" presId="urn:microsoft.com/office/officeart/2005/8/layout/hierarchy3"/>
    <dgm:cxn modelId="{EF0C2F38-89F3-4502-9788-5E5340A60CE7}" type="presParOf" srcId="{06B4745F-2F05-4FB6-9DA8-076388B53891}" destId="{A66C3965-19C5-4F1C-AA2E-A54464B28007}" srcOrd="1" destOrd="0" presId="urn:microsoft.com/office/officeart/2005/8/layout/hierarchy3"/>
    <dgm:cxn modelId="{AEBA7759-CDD7-4F59-85CA-1A9CA71D9306}" type="presParOf" srcId="{9BBB7411-0779-42D5-A63F-BDCD695DB779}" destId="{AE766BC9-46A8-4526-8810-040EA883A944}" srcOrd="1" destOrd="0" presId="urn:microsoft.com/office/officeart/2005/8/layout/hierarchy3"/>
    <dgm:cxn modelId="{6203E497-E265-4C25-8FD1-DF97C4EB2ED6}" type="presParOf" srcId="{AE766BC9-46A8-4526-8810-040EA883A944}" destId="{8E8AF888-BC84-4D2B-8C2D-DF47C4BF6731}" srcOrd="0" destOrd="0" presId="urn:microsoft.com/office/officeart/2005/8/layout/hierarchy3"/>
    <dgm:cxn modelId="{D0776A68-5548-410E-9889-B493F2CD5E44}" type="presParOf" srcId="{AE766BC9-46A8-4526-8810-040EA883A944}" destId="{1E44FA01-05AB-49B1-957F-BA983478119F}" srcOrd="1" destOrd="0" presId="urn:microsoft.com/office/officeart/2005/8/layout/hierarchy3"/>
    <dgm:cxn modelId="{72392F8B-BED7-4BBE-A3DE-D66E5C38DD10}" type="presParOf" srcId="{AE766BC9-46A8-4526-8810-040EA883A944}" destId="{318DF61C-5BDE-4459-AF05-11C40CCB9017}" srcOrd="2" destOrd="0" presId="urn:microsoft.com/office/officeart/2005/8/layout/hierarchy3"/>
    <dgm:cxn modelId="{0388BEEB-DAA4-4752-9DCB-B8B35CAA2162}" type="presParOf" srcId="{AE766BC9-46A8-4526-8810-040EA883A944}" destId="{7DFAB568-6801-45AE-955B-ADCC796B4D9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BBCC3E-F76B-4FC5-AE31-4FDDC35A42E5}" type="doc">
      <dgm:prSet loTypeId="urn:diagrams.loki3.com/VaryingWidthList" loCatId="list" qsTypeId="urn:microsoft.com/office/officeart/2005/8/quickstyle/simple3" qsCatId="simple" csTypeId="urn:microsoft.com/office/officeart/2005/8/colors/accent1_3" csCatId="accent1" phldr="1"/>
      <dgm:spPr/>
    </dgm:pt>
    <dgm:pt modelId="{02220766-D3CA-4EB0-8685-271256A5FBCA}">
      <dgm:prSet phldrT="[Text]" custT="1"/>
      <dgm:spPr/>
      <dgm:t>
        <a:bodyPr/>
        <a:lstStyle/>
        <a:p>
          <a:r>
            <a:rPr lang="en-US" sz="2000" dirty="0"/>
            <a:t>Inclusion criteria</a:t>
          </a:r>
        </a:p>
        <a:p>
          <a:endParaRPr lang="en-US" sz="1800" dirty="0"/>
        </a:p>
      </dgm:t>
    </dgm:pt>
    <dgm:pt modelId="{2D32610C-5A82-4D92-968E-701AD61F541F}" type="parTrans" cxnId="{B455742C-5AC4-4129-8B44-ADA44123C06B}">
      <dgm:prSet/>
      <dgm:spPr/>
      <dgm:t>
        <a:bodyPr/>
        <a:lstStyle/>
        <a:p>
          <a:endParaRPr lang="en-US"/>
        </a:p>
      </dgm:t>
    </dgm:pt>
    <dgm:pt modelId="{3EDDC0D2-397B-413E-A4C6-97C2564DC2BB}" type="sibTrans" cxnId="{B455742C-5AC4-4129-8B44-ADA44123C06B}">
      <dgm:prSet/>
      <dgm:spPr/>
      <dgm:t>
        <a:bodyPr/>
        <a:lstStyle/>
        <a:p>
          <a:endParaRPr lang="en-US"/>
        </a:p>
      </dgm:t>
    </dgm:pt>
    <dgm:pt modelId="{5AC7E3D4-FE43-464C-8FFB-226DE31F5138}">
      <dgm:prSet custT="1"/>
      <dgm:spPr/>
      <dgm:t>
        <a:bodyPr/>
        <a:lstStyle/>
        <a:p>
          <a:r>
            <a:rPr lang="en-US" sz="1800" dirty="0"/>
            <a:t>Studies published in English between 2000 and 2018. </a:t>
          </a:r>
        </a:p>
      </dgm:t>
    </dgm:pt>
    <dgm:pt modelId="{721E3810-1702-4AE2-8913-ABD3C1D051FA}" type="parTrans" cxnId="{7BEF4D6B-B365-45E5-B1B7-80F3E71EAF52}">
      <dgm:prSet/>
      <dgm:spPr/>
      <dgm:t>
        <a:bodyPr/>
        <a:lstStyle/>
        <a:p>
          <a:endParaRPr lang="en-US"/>
        </a:p>
      </dgm:t>
    </dgm:pt>
    <dgm:pt modelId="{A1755FFE-F25D-4214-AD73-27E1CA753DBC}" type="sibTrans" cxnId="{7BEF4D6B-B365-45E5-B1B7-80F3E71EAF52}">
      <dgm:prSet/>
      <dgm:spPr/>
      <dgm:t>
        <a:bodyPr/>
        <a:lstStyle/>
        <a:p>
          <a:endParaRPr lang="en-US"/>
        </a:p>
      </dgm:t>
    </dgm:pt>
    <dgm:pt modelId="{E7862686-0DEC-4FB1-B1A1-EFD4D854FF28}">
      <dgm:prSet custT="1"/>
      <dgm:spPr/>
      <dgm:t>
        <a:bodyPr/>
        <a:lstStyle/>
        <a:p>
          <a:r>
            <a:rPr lang="en-US" sz="1800" dirty="0"/>
            <a:t>Studies were included if they reported interventions, and strategies implemented to improve quality and access to primary health care for maternal, new-born and child health in sub-Saharan Africa. </a:t>
          </a:r>
        </a:p>
      </dgm:t>
    </dgm:pt>
    <dgm:pt modelId="{FB188E6B-EB20-4DCB-9775-0CE4CE42BB76}" type="parTrans" cxnId="{9F171847-C6DD-4667-A94C-9DE291CE1AA2}">
      <dgm:prSet/>
      <dgm:spPr/>
      <dgm:t>
        <a:bodyPr/>
        <a:lstStyle/>
        <a:p>
          <a:endParaRPr lang="en-US"/>
        </a:p>
      </dgm:t>
    </dgm:pt>
    <dgm:pt modelId="{A7D829CF-4E6C-477A-9336-C0087AEC47D9}" type="sibTrans" cxnId="{9F171847-C6DD-4667-A94C-9DE291CE1AA2}">
      <dgm:prSet/>
      <dgm:spPr/>
      <dgm:t>
        <a:bodyPr/>
        <a:lstStyle/>
        <a:p>
          <a:endParaRPr lang="en-US"/>
        </a:p>
      </dgm:t>
    </dgm:pt>
    <dgm:pt modelId="{DFD91539-87AB-42F8-8F12-F2D319E60DC4}">
      <dgm:prSet custT="1"/>
      <dgm:spPr/>
      <dgm:t>
        <a:bodyPr/>
        <a:lstStyle/>
        <a:p>
          <a:r>
            <a:rPr lang="en-US" sz="1800" dirty="0"/>
            <a:t>Quality appraisal: GRADE approach </a:t>
          </a:r>
        </a:p>
      </dgm:t>
    </dgm:pt>
    <dgm:pt modelId="{695E1047-7DD2-46BF-8EB4-DE0E58615E45}" type="parTrans" cxnId="{D70B1B9C-7ACF-43C3-87B3-6ABE0270DC1E}">
      <dgm:prSet/>
      <dgm:spPr/>
      <dgm:t>
        <a:bodyPr/>
        <a:lstStyle/>
        <a:p>
          <a:endParaRPr lang="en-US"/>
        </a:p>
      </dgm:t>
    </dgm:pt>
    <dgm:pt modelId="{164A7F89-4FEC-43DF-B21D-6ACFDCE76B0E}" type="sibTrans" cxnId="{D70B1B9C-7ACF-43C3-87B3-6ABE0270DC1E}">
      <dgm:prSet/>
      <dgm:spPr/>
      <dgm:t>
        <a:bodyPr/>
        <a:lstStyle/>
        <a:p>
          <a:endParaRPr lang="en-US"/>
        </a:p>
      </dgm:t>
    </dgm:pt>
    <dgm:pt modelId="{F3408C79-9418-4D16-9507-ADA41519DB84}">
      <dgm:prSet custT="1"/>
      <dgm:spPr/>
      <dgm:t>
        <a:bodyPr/>
        <a:lstStyle/>
        <a:p>
          <a:r>
            <a:rPr lang="en-US" sz="1800" dirty="0"/>
            <a:t>A total of 26 studies were included in the review. </a:t>
          </a:r>
        </a:p>
      </dgm:t>
    </dgm:pt>
    <dgm:pt modelId="{8A5806BE-90D0-469D-9D12-0A5AFDFC8D82}" type="parTrans" cxnId="{1E2C431B-0F15-4ECB-90E6-ED37C0A15D17}">
      <dgm:prSet/>
      <dgm:spPr/>
      <dgm:t>
        <a:bodyPr/>
        <a:lstStyle/>
        <a:p>
          <a:endParaRPr lang="en-US"/>
        </a:p>
      </dgm:t>
    </dgm:pt>
    <dgm:pt modelId="{1CBC2CF1-EED4-416D-85A3-B1C60F7D13EE}" type="sibTrans" cxnId="{1E2C431B-0F15-4ECB-90E6-ED37C0A15D17}">
      <dgm:prSet/>
      <dgm:spPr/>
      <dgm:t>
        <a:bodyPr/>
        <a:lstStyle/>
        <a:p>
          <a:endParaRPr lang="en-US"/>
        </a:p>
      </dgm:t>
    </dgm:pt>
    <dgm:pt modelId="{69790BFD-6109-43C8-BD90-8C9AF8774C19}">
      <dgm:prSet custT="1"/>
      <dgm:spPr/>
      <dgm:t>
        <a:bodyPr/>
        <a:lstStyle/>
        <a:p>
          <a:r>
            <a:rPr lang="en-US" sz="1800" dirty="0"/>
            <a:t>Analysis: Narrative synthesis</a:t>
          </a:r>
        </a:p>
      </dgm:t>
    </dgm:pt>
    <dgm:pt modelId="{5637E2F7-5258-4425-9C10-C698BA508AC1}" type="parTrans" cxnId="{F4509D34-2DC7-432B-8750-B4B816DEE705}">
      <dgm:prSet/>
      <dgm:spPr/>
      <dgm:t>
        <a:bodyPr/>
        <a:lstStyle/>
        <a:p>
          <a:endParaRPr lang="en-US"/>
        </a:p>
      </dgm:t>
    </dgm:pt>
    <dgm:pt modelId="{E81D8242-F624-4080-8680-E0BF3210DBB0}" type="sibTrans" cxnId="{F4509D34-2DC7-432B-8750-B4B816DEE705}">
      <dgm:prSet/>
      <dgm:spPr/>
      <dgm:t>
        <a:bodyPr/>
        <a:lstStyle/>
        <a:p>
          <a:endParaRPr lang="en-US"/>
        </a:p>
      </dgm:t>
    </dgm:pt>
    <dgm:pt modelId="{75F8EB45-A27A-4291-969C-238F78745999}" type="pres">
      <dgm:prSet presAssocID="{79BBCC3E-F76B-4FC5-AE31-4FDDC35A42E5}" presName="Name0" presStyleCnt="0">
        <dgm:presLayoutVars>
          <dgm:resizeHandles/>
        </dgm:presLayoutVars>
      </dgm:prSet>
      <dgm:spPr/>
    </dgm:pt>
    <dgm:pt modelId="{676BCD06-AB85-48D2-850D-17440F357CC4}" type="pres">
      <dgm:prSet presAssocID="{02220766-D3CA-4EB0-8685-271256A5FBCA}" presName="text" presStyleLbl="node1" presStyleIdx="0" presStyleCnt="6" custScaleX="122505" custScaleY="53051" custLinFactNeighborX="-68391" custLinFactNeighborY="92890">
        <dgm:presLayoutVars>
          <dgm:bulletEnabled val="1"/>
        </dgm:presLayoutVars>
      </dgm:prSet>
      <dgm:spPr/>
    </dgm:pt>
    <dgm:pt modelId="{A0626AF0-6FD4-436F-AFD4-F8E9289AEA85}" type="pres">
      <dgm:prSet presAssocID="{3EDDC0D2-397B-413E-A4C6-97C2564DC2BB}" presName="space" presStyleCnt="0"/>
      <dgm:spPr/>
    </dgm:pt>
    <dgm:pt modelId="{A2793861-923E-4CA7-8DAC-DB9812B9FA7C}" type="pres">
      <dgm:prSet presAssocID="{5AC7E3D4-FE43-464C-8FFB-226DE31F5138}" presName="text" presStyleLbl="node1" presStyleIdx="1" presStyleCnt="6" custScaleX="155462" custLinFactY="100000" custLinFactNeighborX="-73264" custLinFactNeighborY="156392">
        <dgm:presLayoutVars>
          <dgm:bulletEnabled val="1"/>
        </dgm:presLayoutVars>
      </dgm:prSet>
      <dgm:spPr/>
    </dgm:pt>
    <dgm:pt modelId="{109953F5-5303-465A-BE81-4F223D03491F}" type="pres">
      <dgm:prSet presAssocID="{A1755FFE-F25D-4214-AD73-27E1CA753DBC}" presName="space" presStyleCnt="0"/>
      <dgm:spPr/>
    </dgm:pt>
    <dgm:pt modelId="{209AD290-DC1A-4FBA-83AC-5AAFAB8DB3EC}" type="pres">
      <dgm:prSet presAssocID="{E7862686-0DEC-4FB1-B1A1-EFD4D854FF28}" presName="text" presStyleLbl="node1" presStyleIdx="2" presStyleCnt="6" custLinFactY="-93046" custLinFactNeighborX="-11921" custLinFactNeighborY="-100000">
        <dgm:presLayoutVars>
          <dgm:bulletEnabled val="1"/>
        </dgm:presLayoutVars>
      </dgm:prSet>
      <dgm:spPr/>
    </dgm:pt>
    <dgm:pt modelId="{5D1CD232-1CE7-44F7-AC99-4AF5F001F716}" type="pres">
      <dgm:prSet presAssocID="{A7D829CF-4E6C-477A-9336-C0087AEC47D9}" presName="space" presStyleCnt="0"/>
      <dgm:spPr/>
    </dgm:pt>
    <dgm:pt modelId="{08CC16F0-1257-4DE1-B754-FAB9641E8F81}" type="pres">
      <dgm:prSet presAssocID="{DFD91539-87AB-42F8-8F12-F2D319E60DC4}" presName="text" presStyleLbl="node1" presStyleIdx="3" presStyleCnt="6" custScaleX="205376" custScaleY="54606" custLinFactNeighborX="-28550" custLinFactNeighborY="-54646">
        <dgm:presLayoutVars>
          <dgm:bulletEnabled val="1"/>
        </dgm:presLayoutVars>
      </dgm:prSet>
      <dgm:spPr/>
    </dgm:pt>
    <dgm:pt modelId="{D7555DE9-7AEC-40F0-8A8C-C4AE090FDF03}" type="pres">
      <dgm:prSet presAssocID="{164A7F89-4FEC-43DF-B21D-6ACFDCE76B0E}" presName="space" presStyleCnt="0"/>
      <dgm:spPr/>
    </dgm:pt>
    <dgm:pt modelId="{93829568-85BD-4C04-AD5D-EDD9CCF4D531}" type="pres">
      <dgm:prSet presAssocID="{F3408C79-9418-4D16-9507-ADA41519DB84}" presName="text" presStyleLbl="node1" presStyleIdx="4" presStyleCnt="6" custScaleX="81318" custScaleY="32764" custLinFactNeighborX="-6311" custLinFactNeighborY="85643">
        <dgm:presLayoutVars>
          <dgm:bulletEnabled val="1"/>
        </dgm:presLayoutVars>
      </dgm:prSet>
      <dgm:spPr/>
    </dgm:pt>
    <dgm:pt modelId="{55E8BE05-6F9E-4E6C-BCA4-D51BEC6EB3CB}" type="pres">
      <dgm:prSet presAssocID="{1CBC2CF1-EED4-416D-85A3-B1C60F7D13EE}" presName="space" presStyleCnt="0"/>
      <dgm:spPr/>
    </dgm:pt>
    <dgm:pt modelId="{631B872D-8C29-4232-8E07-258A21EB537E}" type="pres">
      <dgm:prSet presAssocID="{69790BFD-6109-43C8-BD90-8C9AF8774C19}" presName="text" presStyleLbl="node1" presStyleIdx="5" presStyleCnt="6" custScaleX="209279" custScaleY="46025" custLinFactNeighborX="-18857" custLinFactNeighborY="81216">
        <dgm:presLayoutVars>
          <dgm:bulletEnabled val="1"/>
        </dgm:presLayoutVars>
      </dgm:prSet>
      <dgm:spPr/>
    </dgm:pt>
  </dgm:ptLst>
  <dgm:cxnLst>
    <dgm:cxn modelId="{1E2C431B-0F15-4ECB-90E6-ED37C0A15D17}" srcId="{79BBCC3E-F76B-4FC5-AE31-4FDDC35A42E5}" destId="{F3408C79-9418-4D16-9507-ADA41519DB84}" srcOrd="4" destOrd="0" parTransId="{8A5806BE-90D0-469D-9D12-0A5AFDFC8D82}" sibTransId="{1CBC2CF1-EED4-416D-85A3-B1C60F7D13EE}"/>
    <dgm:cxn modelId="{B455742C-5AC4-4129-8B44-ADA44123C06B}" srcId="{79BBCC3E-F76B-4FC5-AE31-4FDDC35A42E5}" destId="{02220766-D3CA-4EB0-8685-271256A5FBCA}" srcOrd="0" destOrd="0" parTransId="{2D32610C-5A82-4D92-968E-701AD61F541F}" sibTransId="{3EDDC0D2-397B-413E-A4C6-97C2564DC2BB}"/>
    <dgm:cxn modelId="{9B88FF32-85E4-4284-A963-47C8C328C0A3}" type="presOf" srcId="{5AC7E3D4-FE43-464C-8FFB-226DE31F5138}" destId="{A2793861-923E-4CA7-8DAC-DB9812B9FA7C}" srcOrd="0" destOrd="0" presId="urn:diagrams.loki3.com/VaryingWidthList"/>
    <dgm:cxn modelId="{F4509D34-2DC7-432B-8750-B4B816DEE705}" srcId="{79BBCC3E-F76B-4FC5-AE31-4FDDC35A42E5}" destId="{69790BFD-6109-43C8-BD90-8C9AF8774C19}" srcOrd="5" destOrd="0" parTransId="{5637E2F7-5258-4425-9C10-C698BA508AC1}" sibTransId="{E81D8242-F624-4080-8680-E0BF3210DBB0}"/>
    <dgm:cxn modelId="{F900855E-C957-46E0-99D6-DC68340DB5FD}" type="presOf" srcId="{E7862686-0DEC-4FB1-B1A1-EFD4D854FF28}" destId="{209AD290-DC1A-4FBA-83AC-5AAFAB8DB3EC}" srcOrd="0" destOrd="0" presId="urn:diagrams.loki3.com/VaryingWidthList"/>
    <dgm:cxn modelId="{9F171847-C6DD-4667-A94C-9DE291CE1AA2}" srcId="{79BBCC3E-F76B-4FC5-AE31-4FDDC35A42E5}" destId="{E7862686-0DEC-4FB1-B1A1-EFD4D854FF28}" srcOrd="2" destOrd="0" parTransId="{FB188E6B-EB20-4DCB-9775-0CE4CE42BB76}" sibTransId="{A7D829CF-4E6C-477A-9336-C0087AEC47D9}"/>
    <dgm:cxn modelId="{7BEF4D6B-B365-45E5-B1B7-80F3E71EAF52}" srcId="{79BBCC3E-F76B-4FC5-AE31-4FDDC35A42E5}" destId="{5AC7E3D4-FE43-464C-8FFB-226DE31F5138}" srcOrd="1" destOrd="0" parTransId="{721E3810-1702-4AE2-8913-ABD3C1D051FA}" sibTransId="{A1755FFE-F25D-4214-AD73-27E1CA753DBC}"/>
    <dgm:cxn modelId="{330EDF7B-60C6-4E0C-805F-E9C7C18D8A57}" type="presOf" srcId="{02220766-D3CA-4EB0-8685-271256A5FBCA}" destId="{676BCD06-AB85-48D2-850D-17440F357CC4}" srcOrd="0" destOrd="0" presId="urn:diagrams.loki3.com/VaryingWidthList"/>
    <dgm:cxn modelId="{D70B1B9C-7ACF-43C3-87B3-6ABE0270DC1E}" srcId="{79BBCC3E-F76B-4FC5-AE31-4FDDC35A42E5}" destId="{DFD91539-87AB-42F8-8F12-F2D319E60DC4}" srcOrd="3" destOrd="0" parTransId="{695E1047-7DD2-46BF-8EB4-DE0E58615E45}" sibTransId="{164A7F89-4FEC-43DF-B21D-6ACFDCE76B0E}"/>
    <dgm:cxn modelId="{1B35B99C-90C2-4C1F-8CFD-BCBBFDCC6CB7}" type="presOf" srcId="{F3408C79-9418-4D16-9507-ADA41519DB84}" destId="{93829568-85BD-4C04-AD5D-EDD9CCF4D531}" srcOrd="0" destOrd="0" presId="urn:diagrams.loki3.com/VaryingWidthList"/>
    <dgm:cxn modelId="{60FB45A8-A528-471F-8F1D-C6F4B4018EC6}" type="presOf" srcId="{69790BFD-6109-43C8-BD90-8C9AF8774C19}" destId="{631B872D-8C29-4232-8E07-258A21EB537E}" srcOrd="0" destOrd="0" presId="urn:diagrams.loki3.com/VaryingWidthList"/>
    <dgm:cxn modelId="{08EAB1E8-B89A-4135-AE73-974D8062C8D2}" type="presOf" srcId="{DFD91539-87AB-42F8-8F12-F2D319E60DC4}" destId="{08CC16F0-1257-4DE1-B754-FAB9641E8F81}" srcOrd="0" destOrd="0" presId="urn:diagrams.loki3.com/VaryingWidthList"/>
    <dgm:cxn modelId="{1CEBC7FD-7F6F-4B6A-B56D-EF5620B1130F}" type="presOf" srcId="{79BBCC3E-F76B-4FC5-AE31-4FDDC35A42E5}" destId="{75F8EB45-A27A-4291-969C-238F78745999}" srcOrd="0" destOrd="0" presId="urn:diagrams.loki3.com/VaryingWidthList"/>
    <dgm:cxn modelId="{A788D908-CD5A-4661-8F7B-829FAF96EFDF}" type="presParOf" srcId="{75F8EB45-A27A-4291-969C-238F78745999}" destId="{676BCD06-AB85-48D2-850D-17440F357CC4}" srcOrd="0" destOrd="0" presId="urn:diagrams.loki3.com/VaryingWidthList"/>
    <dgm:cxn modelId="{70241FC2-7166-4EC5-8A48-1664E8B7AD7B}" type="presParOf" srcId="{75F8EB45-A27A-4291-969C-238F78745999}" destId="{A0626AF0-6FD4-436F-AFD4-F8E9289AEA85}" srcOrd="1" destOrd="0" presId="urn:diagrams.loki3.com/VaryingWidthList"/>
    <dgm:cxn modelId="{36B2D887-E293-4486-AA0A-C547040B4406}" type="presParOf" srcId="{75F8EB45-A27A-4291-969C-238F78745999}" destId="{A2793861-923E-4CA7-8DAC-DB9812B9FA7C}" srcOrd="2" destOrd="0" presId="urn:diagrams.loki3.com/VaryingWidthList"/>
    <dgm:cxn modelId="{25C38B61-E5E1-40A0-B724-0A29143197D0}" type="presParOf" srcId="{75F8EB45-A27A-4291-969C-238F78745999}" destId="{109953F5-5303-465A-BE81-4F223D03491F}" srcOrd="3" destOrd="0" presId="urn:diagrams.loki3.com/VaryingWidthList"/>
    <dgm:cxn modelId="{B9C1E607-DD6E-40EF-B4BD-F082AD7CBCE5}" type="presParOf" srcId="{75F8EB45-A27A-4291-969C-238F78745999}" destId="{209AD290-DC1A-4FBA-83AC-5AAFAB8DB3EC}" srcOrd="4" destOrd="0" presId="urn:diagrams.loki3.com/VaryingWidthList"/>
    <dgm:cxn modelId="{BA42124F-1924-4D04-BE02-51DB799D743B}" type="presParOf" srcId="{75F8EB45-A27A-4291-969C-238F78745999}" destId="{5D1CD232-1CE7-44F7-AC99-4AF5F001F716}" srcOrd="5" destOrd="0" presId="urn:diagrams.loki3.com/VaryingWidthList"/>
    <dgm:cxn modelId="{086A6B51-1422-401D-B7B7-E92D4D0A90ED}" type="presParOf" srcId="{75F8EB45-A27A-4291-969C-238F78745999}" destId="{08CC16F0-1257-4DE1-B754-FAB9641E8F81}" srcOrd="6" destOrd="0" presId="urn:diagrams.loki3.com/VaryingWidthList"/>
    <dgm:cxn modelId="{CD9F6064-DFEE-4234-B98C-A3C3B716C5BF}" type="presParOf" srcId="{75F8EB45-A27A-4291-969C-238F78745999}" destId="{D7555DE9-7AEC-40F0-8A8C-C4AE090FDF03}" srcOrd="7" destOrd="0" presId="urn:diagrams.loki3.com/VaryingWidthList"/>
    <dgm:cxn modelId="{166FB9D0-3FB5-4E98-8C66-FEA8A0D4FB87}" type="presParOf" srcId="{75F8EB45-A27A-4291-969C-238F78745999}" destId="{93829568-85BD-4C04-AD5D-EDD9CCF4D531}" srcOrd="8" destOrd="0" presId="urn:diagrams.loki3.com/VaryingWidthList"/>
    <dgm:cxn modelId="{26905951-46EC-4DFF-9043-5A96F667C45E}" type="presParOf" srcId="{75F8EB45-A27A-4291-969C-238F78745999}" destId="{55E8BE05-6F9E-4E6C-BCA4-D51BEC6EB3CB}" srcOrd="9" destOrd="0" presId="urn:diagrams.loki3.com/VaryingWidthList"/>
    <dgm:cxn modelId="{23FF6658-1B67-4736-922D-4B689F88B02F}" type="presParOf" srcId="{75F8EB45-A27A-4291-969C-238F78745999}" destId="{631B872D-8C29-4232-8E07-258A21EB537E}" srcOrd="1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59A9FB-0A8C-4407-833D-D64B237FFCC8}" type="doc">
      <dgm:prSet loTypeId="urn:microsoft.com/office/officeart/2005/8/layout/radial1" loCatId="cycle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356CAB8-C17E-483B-AD39-C8BA113DA53C}">
      <dgm:prSet phldrT="[Text]"/>
      <dgm:spPr/>
      <dgm:t>
        <a:bodyPr/>
        <a:lstStyle/>
        <a:p>
          <a:r>
            <a:rPr lang="en-US"/>
            <a:t>Included studies</a:t>
          </a:r>
          <a:endParaRPr lang="en-US" dirty="0"/>
        </a:p>
      </dgm:t>
    </dgm:pt>
    <dgm:pt modelId="{B0E36556-A522-4909-B79D-8834B619AD91}" type="parTrans" cxnId="{2A89B0EC-C2A0-4C84-AFF3-70E7D93A2E5C}">
      <dgm:prSet/>
      <dgm:spPr/>
      <dgm:t>
        <a:bodyPr/>
        <a:lstStyle/>
        <a:p>
          <a:endParaRPr lang="en-US"/>
        </a:p>
      </dgm:t>
    </dgm:pt>
    <dgm:pt modelId="{985DB16E-1C48-492A-AA53-A5F9A1AEC425}" type="sibTrans" cxnId="{2A89B0EC-C2A0-4C84-AFF3-70E7D93A2E5C}">
      <dgm:prSet/>
      <dgm:spPr/>
      <dgm:t>
        <a:bodyPr/>
        <a:lstStyle/>
        <a:p>
          <a:endParaRPr lang="en-US"/>
        </a:p>
      </dgm:t>
    </dgm:pt>
    <dgm:pt modelId="{868288EC-5E9C-440A-8AD5-24D0CAFD3CE3}">
      <dgm:prSet phldrT="[Text]" custT="1"/>
      <dgm:spPr/>
      <dgm:t>
        <a:bodyPr/>
        <a:lstStyle/>
        <a:p>
          <a:r>
            <a:rPr lang="en-US" sz="1800" dirty="0"/>
            <a:t>Eastern Africa (n=12)</a:t>
          </a:r>
        </a:p>
        <a:p>
          <a:r>
            <a:rPr lang="en-US" sz="1800" dirty="0"/>
            <a:t>Southern Africa (n=5)</a:t>
          </a:r>
        </a:p>
        <a:p>
          <a:r>
            <a:rPr lang="en-US" sz="1800" dirty="0"/>
            <a:t>Western Africa (n=9)</a:t>
          </a:r>
        </a:p>
        <a:p>
          <a:r>
            <a:rPr lang="en-US" sz="1800" dirty="0"/>
            <a:t>Central Africa (none found)</a:t>
          </a:r>
        </a:p>
      </dgm:t>
    </dgm:pt>
    <dgm:pt modelId="{3BBB3B7F-9B4F-463F-B024-EB102D29D20C}" type="parTrans" cxnId="{9625F5B6-7D9A-4851-BE81-C1192D850B15}">
      <dgm:prSet/>
      <dgm:spPr/>
      <dgm:t>
        <a:bodyPr/>
        <a:lstStyle/>
        <a:p>
          <a:endParaRPr lang="en-US"/>
        </a:p>
      </dgm:t>
    </dgm:pt>
    <dgm:pt modelId="{D45EF495-A47F-42EA-B677-EDE3426938E0}" type="sibTrans" cxnId="{9625F5B6-7D9A-4851-BE81-C1192D850B15}">
      <dgm:prSet/>
      <dgm:spPr/>
      <dgm:t>
        <a:bodyPr/>
        <a:lstStyle/>
        <a:p>
          <a:endParaRPr lang="en-US"/>
        </a:p>
      </dgm:t>
    </dgm:pt>
    <dgm:pt modelId="{E178E842-D6A6-47CF-920E-7800845DD1DC}">
      <dgm:prSet custT="1"/>
      <dgm:spPr/>
      <dgm:t>
        <a:bodyPr/>
        <a:lstStyle/>
        <a:p>
          <a:r>
            <a:rPr lang="en-US" sz="1800"/>
            <a:t>Quasi-experimental design (n=16) </a:t>
          </a:r>
          <a:endParaRPr lang="en-US" sz="1800" dirty="0"/>
        </a:p>
      </dgm:t>
    </dgm:pt>
    <dgm:pt modelId="{7F1401C6-1030-4195-B05B-FF59295AE891}" type="parTrans" cxnId="{9C4A5A90-42D3-4885-B5C0-11BF53B5F728}">
      <dgm:prSet/>
      <dgm:spPr/>
      <dgm:t>
        <a:bodyPr/>
        <a:lstStyle/>
        <a:p>
          <a:endParaRPr lang="en-US"/>
        </a:p>
      </dgm:t>
    </dgm:pt>
    <dgm:pt modelId="{94B950A4-EC51-4367-BCB4-A9327602012D}" type="sibTrans" cxnId="{9C4A5A90-42D3-4885-B5C0-11BF53B5F728}">
      <dgm:prSet/>
      <dgm:spPr/>
      <dgm:t>
        <a:bodyPr/>
        <a:lstStyle/>
        <a:p>
          <a:endParaRPr lang="en-US"/>
        </a:p>
      </dgm:t>
    </dgm:pt>
    <dgm:pt modelId="{DEDA39B7-E0C9-4AD3-A876-E22849090A07}">
      <dgm:prSet custT="1"/>
      <dgm:spPr/>
      <dgm:t>
        <a:bodyPr/>
        <a:lstStyle/>
        <a:p>
          <a:r>
            <a:rPr lang="en-US" sz="1800"/>
            <a:t>Cluster/community randomized trials (n=7)  </a:t>
          </a:r>
          <a:endParaRPr lang="en-US" sz="1800" dirty="0"/>
        </a:p>
      </dgm:t>
    </dgm:pt>
    <dgm:pt modelId="{BF5EE3F5-ECC1-49DF-A463-35A2419FF61C}" type="parTrans" cxnId="{A6E84E36-2EF6-42ED-A181-28F42F237228}">
      <dgm:prSet/>
      <dgm:spPr/>
      <dgm:t>
        <a:bodyPr/>
        <a:lstStyle/>
        <a:p>
          <a:endParaRPr lang="en-US"/>
        </a:p>
      </dgm:t>
    </dgm:pt>
    <dgm:pt modelId="{04DBC3BD-895A-4E93-B353-8AB080C70AF7}" type="sibTrans" cxnId="{A6E84E36-2EF6-42ED-A181-28F42F237228}">
      <dgm:prSet/>
      <dgm:spPr/>
      <dgm:t>
        <a:bodyPr/>
        <a:lstStyle/>
        <a:p>
          <a:endParaRPr lang="en-US"/>
        </a:p>
      </dgm:t>
    </dgm:pt>
    <dgm:pt modelId="{75539AC8-126D-44D6-A954-CDA4472253BE}">
      <dgm:prSet custT="1"/>
      <dgm:spPr/>
      <dgm:t>
        <a:bodyPr/>
        <a:lstStyle/>
        <a:p>
          <a:r>
            <a:rPr lang="en-US" sz="1800"/>
            <a:t>Prospective studies descriptive and mixed methods(n=3</a:t>
          </a:r>
          <a:r>
            <a:rPr lang="en-US" sz="800"/>
            <a:t>).</a:t>
          </a:r>
          <a:endParaRPr lang="en-US" sz="800" dirty="0"/>
        </a:p>
      </dgm:t>
    </dgm:pt>
    <dgm:pt modelId="{AC2C7A7F-239A-4448-9061-EC06BA5A0E0F}" type="parTrans" cxnId="{17BABE63-1ECE-4A40-B0FB-F8AECB70109A}">
      <dgm:prSet/>
      <dgm:spPr/>
      <dgm:t>
        <a:bodyPr/>
        <a:lstStyle/>
        <a:p>
          <a:endParaRPr lang="en-US"/>
        </a:p>
      </dgm:t>
    </dgm:pt>
    <dgm:pt modelId="{019A2290-75B4-4E5C-B37A-7A7A31F29C34}" type="sibTrans" cxnId="{17BABE63-1ECE-4A40-B0FB-F8AECB70109A}">
      <dgm:prSet/>
      <dgm:spPr/>
      <dgm:t>
        <a:bodyPr/>
        <a:lstStyle/>
        <a:p>
          <a:endParaRPr lang="en-US"/>
        </a:p>
      </dgm:t>
    </dgm:pt>
    <dgm:pt modelId="{FFE0B667-0913-46F9-B8B3-E97B471E2A6A}" type="pres">
      <dgm:prSet presAssocID="{0359A9FB-0A8C-4407-833D-D64B237FFCC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D1589E4-369F-40F6-8116-87EF6AD444BC}" type="pres">
      <dgm:prSet presAssocID="{9356CAB8-C17E-483B-AD39-C8BA113DA53C}" presName="centerShape" presStyleLbl="node0" presStyleIdx="0" presStyleCnt="1"/>
      <dgm:spPr/>
    </dgm:pt>
    <dgm:pt modelId="{088C8A3C-E7D0-4D5F-9391-D84274532841}" type="pres">
      <dgm:prSet presAssocID="{3BBB3B7F-9B4F-463F-B024-EB102D29D20C}" presName="Name9" presStyleLbl="parChTrans1D2" presStyleIdx="0" presStyleCnt="4"/>
      <dgm:spPr/>
    </dgm:pt>
    <dgm:pt modelId="{890F5813-C51A-4B08-8F52-DAF06654A2F5}" type="pres">
      <dgm:prSet presAssocID="{3BBB3B7F-9B4F-463F-B024-EB102D29D20C}" presName="connTx" presStyleLbl="parChTrans1D2" presStyleIdx="0" presStyleCnt="4"/>
      <dgm:spPr/>
    </dgm:pt>
    <dgm:pt modelId="{EAF57B7A-7695-448B-B9E0-D554B18B17DA}" type="pres">
      <dgm:prSet presAssocID="{868288EC-5E9C-440A-8AD5-24D0CAFD3CE3}" presName="node" presStyleLbl="node1" presStyleIdx="0" presStyleCnt="4" custScaleX="276563" custScaleY="136074">
        <dgm:presLayoutVars>
          <dgm:bulletEnabled val="1"/>
        </dgm:presLayoutVars>
      </dgm:prSet>
      <dgm:spPr/>
    </dgm:pt>
    <dgm:pt modelId="{E5D08926-0A70-4FB6-BA7B-D4A12ED1183B}" type="pres">
      <dgm:prSet presAssocID="{BF5EE3F5-ECC1-49DF-A463-35A2419FF61C}" presName="Name9" presStyleLbl="parChTrans1D2" presStyleIdx="1" presStyleCnt="4"/>
      <dgm:spPr/>
    </dgm:pt>
    <dgm:pt modelId="{33A6D341-62D0-40E0-8424-0D73C96A7309}" type="pres">
      <dgm:prSet presAssocID="{BF5EE3F5-ECC1-49DF-A463-35A2419FF61C}" presName="connTx" presStyleLbl="parChTrans1D2" presStyleIdx="1" presStyleCnt="4"/>
      <dgm:spPr/>
    </dgm:pt>
    <dgm:pt modelId="{D0EE2852-A72C-4E74-BD5F-2F8215A5AD59}" type="pres">
      <dgm:prSet presAssocID="{DEDA39B7-E0C9-4AD3-A876-E22849090A07}" presName="node" presStyleLbl="node1" presStyleIdx="1" presStyleCnt="4" custScaleX="121511">
        <dgm:presLayoutVars>
          <dgm:bulletEnabled val="1"/>
        </dgm:presLayoutVars>
      </dgm:prSet>
      <dgm:spPr/>
    </dgm:pt>
    <dgm:pt modelId="{2D51300E-37EB-4E88-90C0-BBBA796595D5}" type="pres">
      <dgm:prSet presAssocID="{AC2C7A7F-239A-4448-9061-EC06BA5A0E0F}" presName="Name9" presStyleLbl="parChTrans1D2" presStyleIdx="2" presStyleCnt="4"/>
      <dgm:spPr/>
    </dgm:pt>
    <dgm:pt modelId="{5533130E-8289-47EF-BE9A-2084F444AFE3}" type="pres">
      <dgm:prSet presAssocID="{AC2C7A7F-239A-4448-9061-EC06BA5A0E0F}" presName="connTx" presStyleLbl="parChTrans1D2" presStyleIdx="2" presStyleCnt="4"/>
      <dgm:spPr/>
    </dgm:pt>
    <dgm:pt modelId="{55BBEDD6-CBDF-4362-BBF1-A7A907617C6A}" type="pres">
      <dgm:prSet presAssocID="{75539AC8-126D-44D6-A954-CDA4472253BE}" presName="node" presStyleLbl="node1" presStyleIdx="2" presStyleCnt="4" custScaleX="162266">
        <dgm:presLayoutVars>
          <dgm:bulletEnabled val="1"/>
        </dgm:presLayoutVars>
      </dgm:prSet>
      <dgm:spPr/>
    </dgm:pt>
    <dgm:pt modelId="{16B8FD4D-6F50-4A96-AF6E-159E44A9CDE4}" type="pres">
      <dgm:prSet presAssocID="{7F1401C6-1030-4195-B05B-FF59295AE891}" presName="Name9" presStyleLbl="parChTrans1D2" presStyleIdx="3" presStyleCnt="4"/>
      <dgm:spPr/>
    </dgm:pt>
    <dgm:pt modelId="{62C997E3-F504-4A6F-907F-13C54AE5906A}" type="pres">
      <dgm:prSet presAssocID="{7F1401C6-1030-4195-B05B-FF59295AE891}" presName="connTx" presStyleLbl="parChTrans1D2" presStyleIdx="3" presStyleCnt="4"/>
      <dgm:spPr/>
    </dgm:pt>
    <dgm:pt modelId="{09140F5C-6052-4944-BE9B-8011EE6C41F3}" type="pres">
      <dgm:prSet presAssocID="{E178E842-D6A6-47CF-920E-7800845DD1DC}" presName="node" presStyleLbl="node1" presStyleIdx="3" presStyleCnt="4" custScaleX="140004">
        <dgm:presLayoutVars>
          <dgm:bulletEnabled val="1"/>
        </dgm:presLayoutVars>
      </dgm:prSet>
      <dgm:spPr/>
    </dgm:pt>
  </dgm:ptLst>
  <dgm:cxnLst>
    <dgm:cxn modelId="{851D8D02-C6B8-47C1-B708-9E77EC3C7369}" type="presOf" srcId="{BF5EE3F5-ECC1-49DF-A463-35A2419FF61C}" destId="{33A6D341-62D0-40E0-8424-0D73C96A7309}" srcOrd="1" destOrd="0" presId="urn:microsoft.com/office/officeart/2005/8/layout/radial1"/>
    <dgm:cxn modelId="{AAAB1E14-8F64-4FDF-8B33-BA61DD97405E}" type="presOf" srcId="{7F1401C6-1030-4195-B05B-FF59295AE891}" destId="{16B8FD4D-6F50-4A96-AF6E-159E44A9CDE4}" srcOrd="0" destOrd="0" presId="urn:microsoft.com/office/officeart/2005/8/layout/radial1"/>
    <dgm:cxn modelId="{7B9AFA1D-CE52-4554-8B84-4436ED966181}" type="presOf" srcId="{BF5EE3F5-ECC1-49DF-A463-35A2419FF61C}" destId="{E5D08926-0A70-4FB6-BA7B-D4A12ED1183B}" srcOrd="0" destOrd="0" presId="urn:microsoft.com/office/officeart/2005/8/layout/radial1"/>
    <dgm:cxn modelId="{A6E84E36-2EF6-42ED-A181-28F42F237228}" srcId="{9356CAB8-C17E-483B-AD39-C8BA113DA53C}" destId="{DEDA39B7-E0C9-4AD3-A876-E22849090A07}" srcOrd="1" destOrd="0" parTransId="{BF5EE3F5-ECC1-49DF-A463-35A2419FF61C}" sibTransId="{04DBC3BD-895A-4E93-B353-8AB080C70AF7}"/>
    <dgm:cxn modelId="{F846365D-27F0-45BA-84A0-EDEC47CEB339}" type="presOf" srcId="{7F1401C6-1030-4195-B05B-FF59295AE891}" destId="{62C997E3-F504-4A6F-907F-13C54AE5906A}" srcOrd="1" destOrd="0" presId="urn:microsoft.com/office/officeart/2005/8/layout/radial1"/>
    <dgm:cxn modelId="{9BCDDD5E-50A1-4085-8673-406866B039DC}" type="presOf" srcId="{75539AC8-126D-44D6-A954-CDA4472253BE}" destId="{55BBEDD6-CBDF-4362-BBF1-A7A907617C6A}" srcOrd="0" destOrd="0" presId="urn:microsoft.com/office/officeart/2005/8/layout/radial1"/>
    <dgm:cxn modelId="{17BABE63-1ECE-4A40-B0FB-F8AECB70109A}" srcId="{9356CAB8-C17E-483B-AD39-C8BA113DA53C}" destId="{75539AC8-126D-44D6-A954-CDA4472253BE}" srcOrd="2" destOrd="0" parTransId="{AC2C7A7F-239A-4448-9061-EC06BA5A0E0F}" sibTransId="{019A2290-75B4-4E5C-B37A-7A7A31F29C34}"/>
    <dgm:cxn modelId="{D9FA4A72-B166-4191-8787-8F54BCC395DB}" type="presOf" srcId="{E178E842-D6A6-47CF-920E-7800845DD1DC}" destId="{09140F5C-6052-4944-BE9B-8011EE6C41F3}" srcOrd="0" destOrd="0" presId="urn:microsoft.com/office/officeart/2005/8/layout/radial1"/>
    <dgm:cxn modelId="{A86D088A-55BD-418E-8578-7EC4F7C8FE41}" type="presOf" srcId="{DEDA39B7-E0C9-4AD3-A876-E22849090A07}" destId="{D0EE2852-A72C-4E74-BD5F-2F8215A5AD59}" srcOrd="0" destOrd="0" presId="urn:microsoft.com/office/officeart/2005/8/layout/radial1"/>
    <dgm:cxn modelId="{3990238E-7B66-4578-A534-FD6980012476}" type="presOf" srcId="{AC2C7A7F-239A-4448-9061-EC06BA5A0E0F}" destId="{5533130E-8289-47EF-BE9A-2084F444AFE3}" srcOrd="1" destOrd="0" presId="urn:microsoft.com/office/officeart/2005/8/layout/radial1"/>
    <dgm:cxn modelId="{9C4A5A90-42D3-4885-B5C0-11BF53B5F728}" srcId="{9356CAB8-C17E-483B-AD39-C8BA113DA53C}" destId="{E178E842-D6A6-47CF-920E-7800845DD1DC}" srcOrd="3" destOrd="0" parTransId="{7F1401C6-1030-4195-B05B-FF59295AE891}" sibTransId="{94B950A4-EC51-4367-BCB4-A9327602012D}"/>
    <dgm:cxn modelId="{9625F5B6-7D9A-4851-BE81-C1192D850B15}" srcId="{9356CAB8-C17E-483B-AD39-C8BA113DA53C}" destId="{868288EC-5E9C-440A-8AD5-24D0CAFD3CE3}" srcOrd="0" destOrd="0" parTransId="{3BBB3B7F-9B4F-463F-B024-EB102D29D20C}" sibTransId="{D45EF495-A47F-42EA-B677-EDE3426938E0}"/>
    <dgm:cxn modelId="{86E169C3-B343-455E-A94B-05F09833F727}" type="presOf" srcId="{AC2C7A7F-239A-4448-9061-EC06BA5A0E0F}" destId="{2D51300E-37EB-4E88-90C0-BBBA796595D5}" srcOrd="0" destOrd="0" presId="urn:microsoft.com/office/officeart/2005/8/layout/radial1"/>
    <dgm:cxn modelId="{D939E3CA-B473-4652-8C27-453522341ABF}" type="presOf" srcId="{3BBB3B7F-9B4F-463F-B024-EB102D29D20C}" destId="{890F5813-C51A-4B08-8F52-DAF06654A2F5}" srcOrd="1" destOrd="0" presId="urn:microsoft.com/office/officeart/2005/8/layout/radial1"/>
    <dgm:cxn modelId="{6A2C57CE-D3B9-4DDD-956A-327D6819C668}" type="presOf" srcId="{3BBB3B7F-9B4F-463F-B024-EB102D29D20C}" destId="{088C8A3C-E7D0-4D5F-9391-D84274532841}" srcOrd="0" destOrd="0" presId="urn:microsoft.com/office/officeart/2005/8/layout/radial1"/>
    <dgm:cxn modelId="{C62234E2-5499-46FF-AF09-B8D15CC24BB2}" type="presOf" srcId="{868288EC-5E9C-440A-8AD5-24D0CAFD3CE3}" destId="{EAF57B7A-7695-448B-B9E0-D554B18B17DA}" srcOrd="0" destOrd="0" presId="urn:microsoft.com/office/officeart/2005/8/layout/radial1"/>
    <dgm:cxn modelId="{EC9FF0E5-56C2-499E-AC2F-B2FFC5274EB1}" type="presOf" srcId="{0359A9FB-0A8C-4407-833D-D64B237FFCC8}" destId="{FFE0B667-0913-46F9-B8B3-E97B471E2A6A}" srcOrd="0" destOrd="0" presId="urn:microsoft.com/office/officeart/2005/8/layout/radial1"/>
    <dgm:cxn modelId="{2A89B0EC-C2A0-4C84-AFF3-70E7D93A2E5C}" srcId="{0359A9FB-0A8C-4407-833D-D64B237FFCC8}" destId="{9356CAB8-C17E-483B-AD39-C8BA113DA53C}" srcOrd="0" destOrd="0" parTransId="{B0E36556-A522-4909-B79D-8834B619AD91}" sibTransId="{985DB16E-1C48-492A-AA53-A5F9A1AEC425}"/>
    <dgm:cxn modelId="{44FF2CF6-0697-4A44-9E54-FED08C0E23D7}" type="presOf" srcId="{9356CAB8-C17E-483B-AD39-C8BA113DA53C}" destId="{FD1589E4-369F-40F6-8116-87EF6AD444BC}" srcOrd="0" destOrd="0" presId="urn:microsoft.com/office/officeart/2005/8/layout/radial1"/>
    <dgm:cxn modelId="{493CAB50-E285-4A67-977C-E712E9852762}" type="presParOf" srcId="{FFE0B667-0913-46F9-B8B3-E97B471E2A6A}" destId="{FD1589E4-369F-40F6-8116-87EF6AD444BC}" srcOrd="0" destOrd="0" presId="urn:microsoft.com/office/officeart/2005/8/layout/radial1"/>
    <dgm:cxn modelId="{6746D98B-31AF-4A5A-ABEC-F33B4810624E}" type="presParOf" srcId="{FFE0B667-0913-46F9-B8B3-E97B471E2A6A}" destId="{088C8A3C-E7D0-4D5F-9391-D84274532841}" srcOrd="1" destOrd="0" presId="urn:microsoft.com/office/officeart/2005/8/layout/radial1"/>
    <dgm:cxn modelId="{60B30B13-3830-4227-A3A6-232C6A301AF3}" type="presParOf" srcId="{088C8A3C-E7D0-4D5F-9391-D84274532841}" destId="{890F5813-C51A-4B08-8F52-DAF06654A2F5}" srcOrd="0" destOrd="0" presId="urn:microsoft.com/office/officeart/2005/8/layout/radial1"/>
    <dgm:cxn modelId="{96C2A01E-F960-403B-ACB7-6329657186E4}" type="presParOf" srcId="{FFE0B667-0913-46F9-B8B3-E97B471E2A6A}" destId="{EAF57B7A-7695-448B-B9E0-D554B18B17DA}" srcOrd="2" destOrd="0" presId="urn:microsoft.com/office/officeart/2005/8/layout/radial1"/>
    <dgm:cxn modelId="{D90CCC74-E9C8-4BCE-A401-A895479885C5}" type="presParOf" srcId="{FFE0B667-0913-46F9-B8B3-E97B471E2A6A}" destId="{E5D08926-0A70-4FB6-BA7B-D4A12ED1183B}" srcOrd="3" destOrd="0" presId="urn:microsoft.com/office/officeart/2005/8/layout/radial1"/>
    <dgm:cxn modelId="{1F23C0B9-20D8-478A-BA5E-CF0D44400D51}" type="presParOf" srcId="{E5D08926-0A70-4FB6-BA7B-D4A12ED1183B}" destId="{33A6D341-62D0-40E0-8424-0D73C96A7309}" srcOrd="0" destOrd="0" presId="urn:microsoft.com/office/officeart/2005/8/layout/radial1"/>
    <dgm:cxn modelId="{593497E2-29E2-4AB9-86E4-309E1258E1E6}" type="presParOf" srcId="{FFE0B667-0913-46F9-B8B3-E97B471E2A6A}" destId="{D0EE2852-A72C-4E74-BD5F-2F8215A5AD59}" srcOrd="4" destOrd="0" presId="urn:microsoft.com/office/officeart/2005/8/layout/radial1"/>
    <dgm:cxn modelId="{7FA5D99C-F775-48FF-B89A-1B03F02FAEAD}" type="presParOf" srcId="{FFE0B667-0913-46F9-B8B3-E97B471E2A6A}" destId="{2D51300E-37EB-4E88-90C0-BBBA796595D5}" srcOrd="5" destOrd="0" presId="urn:microsoft.com/office/officeart/2005/8/layout/radial1"/>
    <dgm:cxn modelId="{02956D2C-D51F-4C84-B652-D906C5EE06C9}" type="presParOf" srcId="{2D51300E-37EB-4E88-90C0-BBBA796595D5}" destId="{5533130E-8289-47EF-BE9A-2084F444AFE3}" srcOrd="0" destOrd="0" presId="urn:microsoft.com/office/officeart/2005/8/layout/radial1"/>
    <dgm:cxn modelId="{9C219803-0867-42FE-BBC6-5BB5C369AE44}" type="presParOf" srcId="{FFE0B667-0913-46F9-B8B3-E97B471E2A6A}" destId="{55BBEDD6-CBDF-4362-BBF1-A7A907617C6A}" srcOrd="6" destOrd="0" presId="urn:microsoft.com/office/officeart/2005/8/layout/radial1"/>
    <dgm:cxn modelId="{FB6DC072-6E86-4670-BA86-03CD039D47E5}" type="presParOf" srcId="{FFE0B667-0913-46F9-B8B3-E97B471E2A6A}" destId="{16B8FD4D-6F50-4A96-AF6E-159E44A9CDE4}" srcOrd="7" destOrd="0" presId="urn:microsoft.com/office/officeart/2005/8/layout/radial1"/>
    <dgm:cxn modelId="{FC7940A4-9AD6-4CC9-AC35-8B684C1B38FF}" type="presParOf" srcId="{16B8FD4D-6F50-4A96-AF6E-159E44A9CDE4}" destId="{62C997E3-F504-4A6F-907F-13C54AE5906A}" srcOrd="0" destOrd="0" presId="urn:microsoft.com/office/officeart/2005/8/layout/radial1"/>
    <dgm:cxn modelId="{73023998-1733-4D43-91D4-D31711FEF11B}" type="presParOf" srcId="{FFE0B667-0913-46F9-B8B3-E97B471E2A6A}" destId="{09140F5C-6052-4944-BE9B-8011EE6C41F3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17D7A-0A21-4810-9CA2-8D022C0B638E}">
      <dsp:nvSpPr>
        <dsp:cNvPr id="0" name=""/>
        <dsp:cNvSpPr/>
      </dsp:nvSpPr>
      <dsp:spPr>
        <a:xfrm>
          <a:off x="1873766" y="2954"/>
          <a:ext cx="2256805" cy="11284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Database searched</a:t>
          </a:r>
        </a:p>
      </dsp:txBody>
      <dsp:txXfrm>
        <a:off x="1906816" y="36004"/>
        <a:ext cx="2190705" cy="1062302"/>
      </dsp:txXfrm>
    </dsp:sp>
    <dsp:sp modelId="{5F3CB1FD-C0F0-40A9-A2B4-268C6F108C8B}">
      <dsp:nvSpPr>
        <dsp:cNvPr id="0" name=""/>
        <dsp:cNvSpPr/>
      </dsp:nvSpPr>
      <dsp:spPr>
        <a:xfrm>
          <a:off x="2099446" y="1131357"/>
          <a:ext cx="225680" cy="1181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313"/>
              </a:lnTo>
              <a:lnTo>
                <a:pt x="225680" y="11813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08E02-9487-4CA2-864B-932986D0BF26}">
      <dsp:nvSpPr>
        <dsp:cNvPr id="0" name=""/>
        <dsp:cNvSpPr/>
      </dsp:nvSpPr>
      <dsp:spPr>
        <a:xfrm>
          <a:off x="2325127" y="1413458"/>
          <a:ext cx="2651385" cy="17984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indent="0" algn="ctr">
            <a:spcBef>
              <a:spcPct val="0"/>
            </a:spcBef>
            <a:buNone/>
          </a:pPr>
          <a:r>
            <a:rPr lang="en-US" sz="1800" kern="1200" dirty="0"/>
            <a:t>African Journals Online (AJOL)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Pubmed</a:t>
          </a:r>
          <a:r>
            <a:rPr lang="en-US" sz="1800" kern="1200" dirty="0"/>
            <a:t>/Medline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Popline</a:t>
          </a:r>
          <a:endParaRPr lang="en-US" sz="18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Science Direct</a:t>
          </a:r>
        </a:p>
        <a:p>
          <a:pPr indent="0" algn="ctr">
            <a:spcBef>
              <a:spcPct val="0"/>
            </a:spcBef>
            <a:buNone/>
          </a:pPr>
          <a:endParaRPr lang="en-US" sz="1800" kern="1200" dirty="0"/>
        </a:p>
      </dsp:txBody>
      <dsp:txXfrm>
        <a:off x="2377801" y="1466132"/>
        <a:ext cx="2546037" cy="1693078"/>
      </dsp:txXfrm>
    </dsp:sp>
    <dsp:sp modelId="{607F7F72-7EF7-460B-8C33-BBABDF1F4A4B}">
      <dsp:nvSpPr>
        <dsp:cNvPr id="0" name=""/>
        <dsp:cNvSpPr/>
      </dsp:nvSpPr>
      <dsp:spPr>
        <a:xfrm>
          <a:off x="2099446" y="1131357"/>
          <a:ext cx="290261" cy="3792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2596"/>
              </a:lnTo>
              <a:lnTo>
                <a:pt x="290261" y="379259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D3820-9964-46B7-8AD9-21D2C508B902}">
      <dsp:nvSpPr>
        <dsp:cNvPr id="0" name=""/>
        <dsp:cNvSpPr/>
      </dsp:nvSpPr>
      <dsp:spPr>
        <a:xfrm>
          <a:off x="2389708" y="3587169"/>
          <a:ext cx="2407921" cy="26735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Google scholar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WHO Repository (IRIS)</a:t>
          </a:r>
        </a:p>
        <a:p>
          <a:pPr marL="0" marR="0" lvl="0" indent="0" algn="ctr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Directory of Open Access Journals (DOAJ)</a:t>
          </a:r>
        </a:p>
        <a:p>
          <a:pPr marL="0" marR="0" lvl="0" indent="0" algn="ctr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Cochrane Library, and</a:t>
          </a:r>
        </a:p>
        <a:p>
          <a:pPr marL="0" marR="0" lvl="0" indent="0" algn="ctr" defTabSz="488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 Reference Lists 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2460234" y="3657695"/>
        <a:ext cx="2266869" cy="2532518"/>
      </dsp:txXfrm>
    </dsp:sp>
    <dsp:sp modelId="{EC0D446F-81D1-447F-B5E2-2F620CE95613}">
      <dsp:nvSpPr>
        <dsp:cNvPr id="0" name=""/>
        <dsp:cNvSpPr/>
      </dsp:nvSpPr>
      <dsp:spPr>
        <a:xfrm>
          <a:off x="5089353" y="2954"/>
          <a:ext cx="2256805" cy="11284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Search Terms</a:t>
          </a:r>
        </a:p>
      </dsp:txBody>
      <dsp:txXfrm>
        <a:off x="5122403" y="36004"/>
        <a:ext cx="2190705" cy="1062302"/>
      </dsp:txXfrm>
    </dsp:sp>
    <dsp:sp modelId="{8E8AF888-BC84-4D2B-8C2D-DF47C4BF6731}">
      <dsp:nvSpPr>
        <dsp:cNvPr id="0" name=""/>
        <dsp:cNvSpPr/>
      </dsp:nvSpPr>
      <dsp:spPr>
        <a:xfrm>
          <a:off x="5315034" y="1131357"/>
          <a:ext cx="225680" cy="18359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5985"/>
              </a:lnTo>
              <a:lnTo>
                <a:pt x="225680" y="18359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44FA01-05AB-49B1-957F-BA983478119F}">
      <dsp:nvSpPr>
        <dsp:cNvPr id="0" name=""/>
        <dsp:cNvSpPr/>
      </dsp:nvSpPr>
      <dsp:spPr>
        <a:xfrm>
          <a:off x="5540714" y="1413458"/>
          <a:ext cx="2743626" cy="31077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key words drawn from the WHO recommended interventions for pregnancy, childbirth, postpartum , new-born, infant and child care and family planning at the community and first-level facility </a:t>
          </a:r>
        </a:p>
        <a:p>
          <a:pPr marL="0"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5621072" y="1493816"/>
        <a:ext cx="2582910" cy="2947052"/>
      </dsp:txXfrm>
    </dsp:sp>
    <dsp:sp modelId="{318DF61C-5BDE-4459-AF05-11C40CCB9017}">
      <dsp:nvSpPr>
        <dsp:cNvPr id="0" name=""/>
        <dsp:cNvSpPr/>
      </dsp:nvSpPr>
      <dsp:spPr>
        <a:xfrm>
          <a:off x="5315034" y="1131357"/>
          <a:ext cx="225680" cy="4574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4540"/>
              </a:lnTo>
              <a:lnTo>
                <a:pt x="225680" y="45745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AB568-6801-45AE-955B-ADCC796B4D99}">
      <dsp:nvSpPr>
        <dsp:cNvPr id="0" name=""/>
        <dsp:cNvSpPr/>
      </dsp:nvSpPr>
      <dsp:spPr>
        <a:xfrm>
          <a:off x="5540714" y="4803327"/>
          <a:ext cx="2680417" cy="18051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/>
            <a:t>Synonyms and Medical subject Headings (</a:t>
          </a:r>
          <a:r>
            <a:rPr lang="en-US" sz="1800" kern="1200" dirty="0" err="1"/>
            <a:t>MeSH</a:t>
          </a:r>
          <a:r>
            <a:rPr lang="en-US" sz="1800" kern="1200" dirty="0"/>
            <a:t>) of each database (Medline/PubMed).  </a:t>
          </a:r>
        </a:p>
        <a:p>
          <a:pPr marL="0"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5593585" y="4856198"/>
        <a:ext cx="2574675" cy="1699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BCD06-AB85-48D2-850D-17440F357CC4}">
      <dsp:nvSpPr>
        <dsp:cNvPr id="0" name=""/>
        <dsp:cNvSpPr/>
      </dsp:nvSpPr>
      <dsp:spPr>
        <a:xfrm>
          <a:off x="3935458" y="68477"/>
          <a:ext cx="2425598" cy="73362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Inclusion criteria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3935458" y="68477"/>
        <a:ext cx="2425598" cy="733621"/>
      </dsp:txXfrm>
    </dsp:sp>
    <dsp:sp modelId="{A2793861-923E-4CA7-8DAC-DB9812B9FA7C}">
      <dsp:nvSpPr>
        <dsp:cNvPr id="0" name=""/>
        <dsp:cNvSpPr/>
      </dsp:nvSpPr>
      <dsp:spPr>
        <a:xfrm>
          <a:off x="4192176" y="2298010"/>
          <a:ext cx="2378568" cy="138286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60610"/>
                <a:satOff val="-10708"/>
                <a:lumOff val="7311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160610"/>
                <a:satOff val="-10708"/>
                <a:lumOff val="7311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160610"/>
                <a:satOff val="-10708"/>
                <a:lumOff val="731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Studies published in English between 2000 and 2018. </a:t>
          </a:r>
        </a:p>
      </dsp:txBody>
      <dsp:txXfrm>
        <a:off x="4192176" y="2298010"/>
        <a:ext cx="2378568" cy="1382861"/>
      </dsp:txXfrm>
    </dsp:sp>
    <dsp:sp modelId="{209AD290-DC1A-4FBA-83AC-5AAFAB8DB3EC}">
      <dsp:nvSpPr>
        <dsp:cNvPr id="0" name=""/>
        <dsp:cNvSpPr/>
      </dsp:nvSpPr>
      <dsp:spPr>
        <a:xfrm>
          <a:off x="3799579" y="903179"/>
          <a:ext cx="4364950" cy="138286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21219"/>
                <a:satOff val="-21416"/>
                <a:lumOff val="14621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321219"/>
                <a:satOff val="-21416"/>
                <a:lumOff val="14621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321219"/>
                <a:satOff val="-21416"/>
                <a:lumOff val="1462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Studies were included if they reported interventions, and strategies implemented to improve quality and access to primary health care for maternal, new-born and child health in sub-Saharan Africa. </a:t>
          </a:r>
        </a:p>
      </dsp:txBody>
      <dsp:txXfrm>
        <a:off x="3799579" y="903179"/>
        <a:ext cx="4364950" cy="1382861"/>
      </dsp:txXfrm>
    </dsp:sp>
    <dsp:sp modelId="{08CC16F0-1257-4DE1-B754-FAB9641E8F81}">
      <dsp:nvSpPr>
        <dsp:cNvPr id="0" name=""/>
        <dsp:cNvSpPr/>
      </dsp:nvSpPr>
      <dsp:spPr>
        <a:xfrm>
          <a:off x="3962944" y="3673239"/>
          <a:ext cx="3974025" cy="755125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481829"/>
                <a:satOff val="-32123"/>
                <a:lumOff val="21932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481829"/>
                <a:satOff val="-32123"/>
                <a:lumOff val="21932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481829"/>
                <a:satOff val="-32123"/>
                <a:lumOff val="2193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Quality appraisal: GRADE approach </a:t>
          </a:r>
        </a:p>
      </dsp:txBody>
      <dsp:txXfrm>
        <a:off x="3962944" y="3673239"/>
        <a:ext cx="3974025" cy="755125"/>
      </dsp:txXfrm>
    </dsp:sp>
    <dsp:sp modelId="{93829568-85BD-4C04-AD5D-EDD9CCF4D531}">
      <dsp:nvSpPr>
        <dsp:cNvPr id="0" name=""/>
        <dsp:cNvSpPr/>
      </dsp:nvSpPr>
      <dsp:spPr>
        <a:xfrm>
          <a:off x="4018203" y="4594508"/>
          <a:ext cx="4300827" cy="453080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642438"/>
                <a:satOff val="-42831"/>
                <a:lumOff val="29242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642438"/>
                <a:satOff val="-42831"/>
                <a:lumOff val="29242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642438"/>
                <a:satOff val="-42831"/>
                <a:lumOff val="2924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 total of 26 studies were included in the review. </a:t>
          </a:r>
        </a:p>
      </dsp:txBody>
      <dsp:txXfrm>
        <a:off x="4018203" y="4594508"/>
        <a:ext cx="4300827" cy="453080"/>
      </dsp:txXfrm>
    </dsp:sp>
    <dsp:sp modelId="{631B872D-8C29-4232-8E07-258A21EB537E}">
      <dsp:nvSpPr>
        <dsp:cNvPr id="0" name=""/>
        <dsp:cNvSpPr/>
      </dsp:nvSpPr>
      <dsp:spPr>
        <a:xfrm>
          <a:off x="4001595" y="5061766"/>
          <a:ext cx="4237899" cy="63646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803047"/>
                <a:satOff val="-53539"/>
                <a:lumOff val="36553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803047"/>
                <a:satOff val="-53539"/>
                <a:lumOff val="36553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803047"/>
                <a:satOff val="-53539"/>
                <a:lumOff val="3655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Analysis: Narrative synthesis</a:t>
          </a:r>
        </a:p>
      </dsp:txBody>
      <dsp:txXfrm>
        <a:off x="4001595" y="5061766"/>
        <a:ext cx="4237899" cy="6364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589E4-369F-40F6-8116-87EF6AD444BC}">
      <dsp:nvSpPr>
        <dsp:cNvPr id="0" name=""/>
        <dsp:cNvSpPr/>
      </dsp:nvSpPr>
      <dsp:spPr>
        <a:xfrm>
          <a:off x="1944138" y="2329588"/>
          <a:ext cx="1426111" cy="142611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Included studies</a:t>
          </a:r>
          <a:endParaRPr lang="en-US" sz="2000" kern="1200" dirty="0"/>
        </a:p>
      </dsp:txBody>
      <dsp:txXfrm>
        <a:off x="2152987" y="2538437"/>
        <a:ext cx="1008413" cy="1008413"/>
      </dsp:txXfrm>
    </dsp:sp>
    <dsp:sp modelId="{088C8A3C-E7D0-4D5F-9391-D84274532841}">
      <dsp:nvSpPr>
        <dsp:cNvPr id="0" name=""/>
        <dsp:cNvSpPr/>
      </dsp:nvSpPr>
      <dsp:spPr>
        <a:xfrm rot="16200000">
          <a:off x="2570112" y="2217740"/>
          <a:ext cx="174163" cy="49531"/>
        </a:xfrm>
        <a:custGeom>
          <a:avLst/>
          <a:gdLst/>
          <a:ahLst/>
          <a:cxnLst/>
          <a:rect l="0" t="0" r="0" b="0"/>
          <a:pathLst>
            <a:path>
              <a:moveTo>
                <a:pt x="0" y="24765"/>
              </a:moveTo>
              <a:lnTo>
                <a:pt x="174163" y="247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52840" y="2238152"/>
        <a:ext cx="8708" cy="8708"/>
      </dsp:txXfrm>
    </dsp:sp>
    <dsp:sp modelId="{EAF57B7A-7695-448B-B9E0-D554B18B17DA}">
      <dsp:nvSpPr>
        <dsp:cNvPr id="0" name=""/>
        <dsp:cNvSpPr/>
      </dsp:nvSpPr>
      <dsp:spPr>
        <a:xfrm>
          <a:off x="685146" y="214858"/>
          <a:ext cx="3944095" cy="194056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Eastern Africa (n=12)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Southern Africa (n=5)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Western Africa (n=9)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Central Africa (none found)</a:t>
          </a:r>
        </a:p>
      </dsp:txBody>
      <dsp:txXfrm>
        <a:off x="1262745" y="499047"/>
        <a:ext cx="2788897" cy="1372188"/>
      </dsp:txXfrm>
    </dsp:sp>
    <dsp:sp modelId="{E5D08926-0A70-4FB6-BA7B-D4A12ED1183B}">
      <dsp:nvSpPr>
        <dsp:cNvPr id="0" name=""/>
        <dsp:cNvSpPr/>
      </dsp:nvSpPr>
      <dsp:spPr>
        <a:xfrm>
          <a:off x="3370249" y="3017878"/>
          <a:ext cx="278005" cy="49531"/>
        </a:xfrm>
        <a:custGeom>
          <a:avLst/>
          <a:gdLst/>
          <a:ahLst/>
          <a:cxnLst/>
          <a:rect l="0" t="0" r="0" b="0"/>
          <a:pathLst>
            <a:path>
              <a:moveTo>
                <a:pt x="0" y="24765"/>
              </a:moveTo>
              <a:lnTo>
                <a:pt x="278005" y="247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02302" y="3035694"/>
        <a:ext cx="13900" cy="13900"/>
      </dsp:txXfrm>
    </dsp:sp>
    <dsp:sp modelId="{D0EE2852-A72C-4E74-BD5F-2F8215A5AD59}">
      <dsp:nvSpPr>
        <dsp:cNvPr id="0" name=""/>
        <dsp:cNvSpPr/>
      </dsp:nvSpPr>
      <dsp:spPr>
        <a:xfrm>
          <a:off x="3648255" y="2329588"/>
          <a:ext cx="1732881" cy="1426111"/>
        </a:xfrm>
        <a:prstGeom prst="ellipse">
          <a:avLst/>
        </a:prstGeom>
        <a:solidFill>
          <a:schemeClr val="accent4">
            <a:hueOff val="4464006"/>
            <a:satOff val="13889"/>
            <a:lumOff val="10850"/>
            <a:alphaOff val="0"/>
          </a:schemeClr>
        </a:soli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Cluster/community randomized trials (n=7)  </a:t>
          </a:r>
          <a:endParaRPr lang="en-US" sz="1800" kern="1200" dirty="0"/>
        </a:p>
      </dsp:txBody>
      <dsp:txXfrm>
        <a:off x="3902030" y="2538437"/>
        <a:ext cx="1225331" cy="1008413"/>
      </dsp:txXfrm>
    </dsp:sp>
    <dsp:sp modelId="{2D51300E-37EB-4E88-90C0-BBBA796595D5}">
      <dsp:nvSpPr>
        <dsp:cNvPr id="0" name=""/>
        <dsp:cNvSpPr/>
      </dsp:nvSpPr>
      <dsp:spPr>
        <a:xfrm rot="5400000">
          <a:off x="2441498" y="3946629"/>
          <a:ext cx="431391" cy="49531"/>
        </a:xfrm>
        <a:custGeom>
          <a:avLst/>
          <a:gdLst/>
          <a:ahLst/>
          <a:cxnLst/>
          <a:rect l="0" t="0" r="0" b="0"/>
          <a:pathLst>
            <a:path>
              <a:moveTo>
                <a:pt x="0" y="24765"/>
              </a:moveTo>
              <a:lnTo>
                <a:pt x="431391" y="247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46409" y="3960610"/>
        <a:ext cx="21569" cy="21569"/>
      </dsp:txXfrm>
    </dsp:sp>
    <dsp:sp modelId="{55BBEDD6-CBDF-4362-BBF1-A7A907617C6A}">
      <dsp:nvSpPr>
        <dsp:cNvPr id="0" name=""/>
        <dsp:cNvSpPr/>
      </dsp:nvSpPr>
      <dsp:spPr>
        <a:xfrm>
          <a:off x="1500147" y="4187091"/>
          <a:ext cx="2314093" cy="1426111"/>
        </a:xfrm>
        <a:prstGeom prst="ellipse">
          <a:avLst/>
        </a:prstGeom>
        <a:solidFill>
          <a:schemeClr val="accent4">
            <a:hueOff val="8928012"/>
            <a:satOff val="27777"/>
            <a:lumOff val="21699"/>
            <a:alphaOff val="0"/>
          </a:schemeClr>
        </a:soli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Prospective studies descriptive and mixed methods(n=3</a:t>
          </a:r>
          <a:r>
            <a:rPr lang="en-US" sz="800" kern="1200"/>
            <a:t>).</a:t>
          </a:r>
          <a:endParaRPr lang="en-US" sz="800" kern="1200" dirty="0"/>
        </a:p>
      </dsp:txBody>
      <dsp:txXfrm>
        <a:off x="1839038" y="4395940"/>
        <a:ext cx="1636311" cy="1008413"/>
      </dsp:txXfrm>
    </dsp:sp>
    <dsp:sp modelId="{16B8FD4D-6F50-4A96-AF6E-159E44A9CDE4}">
      <dsp:nvSpPr>
        <dsp:cNvPr id="0" name=""/>
        <dsp:cNvSpPr/>
      </dsp:nvSpPr>
      <dsp:spPr>
        <a:xfrm rot="10800000">
          <a:off x="1797998" y="3017878"/>
          <a:ext cx="146140" cy="49531"/>
        </a:xfrm>
        <a:custGeom>
          <a:avLst/>
          <a:gdLst/>
          <a:ahLst/>
          <a:cxnLst/>
          <a:rect l="0" t="0" r="0" b="0"/>
          <a:pathLst>
            <a:path>
              <a:moveTo>
                <a:pt x="0" y="24765"/>
              </a:moveTo>
              <a:lnTo>
                <a:pt x="146140" y="2476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1867414" y="3038990"/>
        <a:ext cx="7307" cy="7307"/>
      </dsp:txXfrm>
    </dsp:sp>
    <dsp:sp modelId="{09140F5C-6052-4944-BE9B-8011EE6C41F3}">
      <dsp:nvSpPr>
        <dsp:cNvPr id="0" name=""/>
        <dsp:cNvSpPr/>
      </dsp:nvSpPr>
      <dsp:spPr>
        <a:xfrm>
          <a:off x="-198614" y="2329588"/>
          <a:ext cx="1996612" cy="1426111"/>
        </a:xfrm>
        <a:prstGeom prst="ellipse">
          <a:avLst/>
        </a:prstGeom>
        <a:solidFill>
          <a:schemeClr val="accent4">
            <a:hueOff val="13392017"/>
            <a:satOff val="41666"/>
            <a:lumOff val="32549"/>
            <a:alphaOff val="0"/>
          </a:schemeClr>
        </a:solidFill>
        <a:ln>
          <a:noFill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Quasi-experimental design (n=16) </a:t>
          </a:r>
          <a:endParaRPr lang="en-US" sz="1800" kern="1200" dirty="0"/>
        </a:p>
      </dsp:txBody>
      <dsp:txXfrm>
        <a:off x="93783" y="2538437"/>
        <a:ext cx="1411818" cy="1008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9" name="Shape 2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168400" latinLnBrk="0">
      <a:defRPr sz="1400">
        <a:latin typeface="+mn-lt"/>
        <a:ea typeface="+mn-ea"/>
        <a:cs typeface="+mn-cs"/>
        <a:sym typeface="Arial"/>
      </a:defRPr>
    </a:lvl1pPr>
    <a:lvl2pPr indent="228600" defTabSz="1168400" latinLnBrk="0">
      <a:defRPr sz="1400">
        <a:latin typeface="+mn-lt"/>
        <a:ea typeface="+mn-ea"/>
        <a:cs typeface="+mn-cs"/>
        <a:sym typeface="Arial"/>
      </a:defRPr>
    </a:lvl2pPr>
    <a:lvl3pPr indent="457200" defTabSz="1168400" latinLnBrk="0">
      <a:defRPr sz="1400">
        <a:latin typeface="+mn-lt"/>
        <a:ea typeface="+mn-ea"/>
        <a:cs typeface="+mn-cs"/>
        <a:sym typeface="Arial"/>
      </a:defRPr>
    </a:lvl3pPr>
    <a:lvl4pPr indent="685800" defTabSz="1168400" latinLnBrk="0">
      <a:defRPr sz="1400">
        <a:latin typeface="+mn-lt"/>
        <a:ea typeface="+mn-ea"/>
        <a:cs typeface="+mn-cs"/>
        <a:sym typeface="Arial"/>
      </a:defRPr>
    </a:lvl4pPr>
    <a:lvl5pPr indent="914400" defTabSz="1168400" latinLnBrk="0">
      <a:defRPr sz="1400">
        <a:latin typeface="+mn-lt"/>
        <a:ea typeface="+mn-ea"/>
        <a:cs typeface="+mn-cs"/>
        <a:sym typeface="Arial"/>
      </a:defRPr>
    </a:lvl5pPr>
    <a:lvl6pPr indent="1143000" defTabSz="1168400" latinLnBrk="0">
      <a:defRPr sz="1400">
        <a:latin typeface="+mn-lt"/>
        <a:ea typeface="+mn-ea"/>
        <a:cs typeface="+mn-cs"/>
        <a:sym typeface="Arial"/>
      </a:defRPr>
    </a:lvl6pPr>
    <a:lvl7pPr indent="1371600" defTabSz="1168400" latinLnBrk="0">
      <a:defRPr sz="1400">
        <a:latin typeface="+mn-lt"/>
        <a:ea typeface="+mn-ea"/>
        <a:cs typeface="+mn-cs"/>
        <a:sym typeface="Arial"/>
      </a:defRPr>
    </a:lvl7pPr>
    <a:lvl8pPr indent="1600200" defTabSz="1168400" latinLnBrk="0">
      <a:defRPr sz="1400">
        <a:latin typeface="+mn-lt"/>
        <a:ea typeface="+mn-ea"/>
        <a:cs typeface="+mn-cs"/>
        <a:sym typeface="Arial"/>
      </a:defRPr>
    </a:lvl8pPr>
    <a:lvl9pPr indent="1828800" defTabSz="11684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/>
          </p:nvPr>
        </p:nvSpPr>
        <p:spPr>
          <a:xfrm>
            <a:off x="990600" y="685800"/>
            <a:ext cx="48768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7" name="Shape 2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800"/>
            </a:lvl1pPr>
          </a:lstStyle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463675" y="4260850"/>
            <a:ext cx="16579850" cy="294005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925763" y="7772400"/>
            <a:ext cx="13655676" cy="3505200"/>
          </a:xfrm>
          <a:prstGeom prst="rect">
            <a:avLst/>
          </a:prstGeom>
        </p:spPr>
        <p:txBody>
          <a:bodyPr/>
          <a:lstStyle>
            <a:lvl1pPr marL="0" indent="0" algn="ctr"/>
            <a:lvl2pPr marL="0" indent="457200" algn="ctr"/>
            <a:lvl3pPr marL="0" indent="914400" algn="ctr"/>
            <a:lvl4pPr marL="0" indent="1371600" algn="ctr"/>
            <a:lvl5pPr marL="0" indent="1828800" algn="ctr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14143037" y="549275"/>
            <a:ext cx="4389438" cy="1170305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974725" y="549275"/>
            <a:ext cx="13015913" cy="1170305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le Text"/>
          <p:cNvSpPr txBox="1">
            <a:spLocks noGrp="1"/>
          </p:cNvSpPr>
          <p:nvPr>
            <p:ph type="title"/>
          </p:nvPr>
        </p:nvSpPr>
        <p:spPr>
          <a:xfrm>
            <a:off x="1463675" y="4260850"/>
            <a:ext cx="16579850" cy="294005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925763" y="7772400"/>
            <a:ext cx="13655676" cy="3505200"/>
          </a:xfrm>
          <a:prstGeom prst="rect">
            <a:avLst/>
          </a:prstGeom>
        </p:spPr>
        <p:txBody>
          <a:bodyPr/>
          <a:lstStyle>
            <a:lvl1pPr marL="0" indent="0" algn="ctr"/>
            <a:lvl2pPr marL="0" indent="457200" algn="ctr"/>
            <a:lvl3pPr marL="0" indent="914400" algn="ctr"/>
            <a:lvl4pPr marL="0" indent="1371600" algn="ctr"/>
            <a:lvl5pPr marL="0" indent="1828800" algn="ctr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0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1541462" y="8813800"/>
            <a:ext cx="16579851" cy="2724150"/>
          </a:xfrm>
          <a:prstGeom prst="rect">
            <a:avLst/>
          </a:prstGeom>
        </p:spPr>
        <p:txBody>
          <a:bodyPr/>
          <a:lstStyle>
            <a:lvl1pPr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41462" y="5813425"/>
            <a:ext cx="16579851" cy="3000375"/>
          </a:xfrm>
          <a:prstGeom prst="rect">
            <a:avLst/>
          </a:prstGeom>
        </p:spPr>
        <p:txBody>
          <a:bodyPr anchor="b"/>
          <a:lstStyle>
            <a:lvl1pPr marL="0" indent="0">
              <a:defRPr sz="2000"/>
            </a:lvl1pPr>
            <a:lvl2pPr marL="0" indent="457200">
              <a:defRPr sz="2000"/>
            </a:lvl2pPr>
            <a:lvl3pPr marL="0" indent="914400">
              <a:defRPr sz="2000"/>
            </a:lvl3pPr>
            <a:lvl4pPr marL="0" indent="1371600">
              <a:defRPr sz="2000"/>
            </a:lvl4pPr>
            <a:lvl5pPr marL="0" indent="1828800"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74725" y="3200400"/>
            <a:ext cx="8702675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74725" y="3070225"/>
            <a:ext cx="8620125" cy="1279525"/>
          </a:xfrm>
          <a:prstGeom prst="rect">
            <a:avLst/>
          </a:prstGeom>
        </p:spPr>
        <p:txBody>
          <a:bodyPr anchor="b"/>
          <a:lstStyle>
            <a:lvl1pPr marL="0" indent="0">
              <a:defRPr sz="2400" b="1"/>
            </a:lvl1pPr>
            <a:lvl2pPr marL="0" indent="457200">
              <a:defRPr sz="2400" b="1"/>
            </a:lvl2pPr>
            <a:lvl3pPr marL="0" indent="914400">
              <a:defRPr sz="2400" b="1"/>
            </a:lvl3pPr>
            <a:lvl4pPr marL="0" indent="1371600">
              <a:defRPr sz="2400" b="1"/>
            </a:lvl4pPr>
            <a:lvl5pPr marL="0" indent="1828800"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8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9909175" y="3070225"/>
            <a:ext cx="8623300" cy="1279525"/>
          </a:xfrm>
          <a:prstGeom prst="rect">
            <a:avLst/>
          </a:prstGeom>
        </p:spPr>
        <p:txBody>
          <a:bodyPr anchor="b"/>
          <a:lstStyle/>
          <a:p>
            <a:pPr marL="0" indent="0">
              <a:defRPr sz="2400" b="1"/>
            </a:pPr>
            <a:endParaRPr/>
          </a:p>
        </p:txBody>
      </p:sp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Text"/>
          <p:cNvSpPr txBox="1">
            <a:spLocks noGrp="1"/>
          </p:cNvSpPr>
          <p:nvPr>
            <p:ph type="title"/>
          </p:nvPr>
        </p:nvSpPr>
        <p:spPr>
          <a:xfrm>
            <a:off x="974725" y="546100"/>
            <a:ext cx="6418263" cy="2324100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72" name="Body Level One…"/>
          <p:cNvSpPr txBox="1">
            <a:spLocks noGrp="1"/>
          </p:cNvSpPr>
          <p:nvPr>
            <p:ph type="body" idx="1"/>
          </p:nvPr>
        </p:nvSpPr>
        <p:spPr>
          <a:xfrm>
            <a:off x="7626350" y="546100"/>
            <a:ext cx="10906125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3" name="Textplatzhalter 3"/>
          <p:cNvSpPr>
            <a:spLocks noGrp="1"/>
          </p:cNvSpPr>
          <p:nvPr>
            <p:ph type="body" sz="half" idx="13"/>
          </p:nvPr>
        </p:nvSpPr>
        <p:spPr>
          <a:xfrm>
            <a:off x="974724" y="2870200"/>
            <a:ext cx="6418265" cy="9382125"/>
          </a:xfrm>
          <a:prstGeom prst="rect">
            <a:avLst/>
          </a:prstGeom>
        </p:spPr>
        <p:txBody>
          <a:bodyPr/>
          <a:lstStyle/>
          <a:p>
            <a:pPr marL="0" indent="0">
              <a:defRPr sz="1400"/>
            </a:pPr>
            <a:endParaRPr/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le Text"/>
          <p:cNvSpPr txBox="1">
            <a:spLocks noGrp="1"/>
          </p:cNvSpPr>
          <p:nvPr>
            <p:ph type="title"/>
          </p:nvPr>
        </p:nvSpPr>
        <p:spPr>
          <a:xfrm>
            <a:off x="3824287" y="9601200"/>
            <a:ext cx="11703051" cy="1133475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182" name="Bildplatzhalter 2"/>
          <p:cNvSpPr>
            <a:spLocks noGrp="1"/>
          </p:cNvSpPr>
          <p:nvPr>
            <p:ph type="pic" sz="half" idx="13"/>
          </p:nvPr>
        </p:nvSpPr>
        <p:spPr>
          <a:xfrm>
            <a:off x="3824287" y="1225550"/>
            <a:ext cx="11703051" cy="8229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24287" y="10734675"/>
            <a:ext cx="11703051" cy="1609725"/>
          </a:xfrm>
          <a:prstGeom prst="rect">
            <a:avLst/>
          </a:prstGeom>
        </p:spPr>
        <p:txBody>
          <a:bodyPr/>
          <a:lstStyle>
            <a:lvl1pPr marL="0" indent="0">
              <a:defRPr sz="1400"/>
            </a:lvl1pPr>
            <a:lvl2pPr marL="0" indent="457200">
              <a:defRPr sz="1400"/>
            </a:lvl2pPr>
            <a:lvl3pPr marL="0" indent="914400">
              <a:defRPr sz="1400"/>
            </a:lvl3pPr>
            <a:lvl4pPr marL="0" indent="1371600">
              <a:defRPr sz="1400"/>
            </a:lvl4pPr>
            <a:lvl5pPr marL="0" indent="1828800"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le Text"/>
          <p:cNvSpPr txBox="1">
            <a:spLocks noGrp="1"/>
          </p:cNvSpPr>
          <p:nvPr>
            <p:ph type="title"/>
          </p:nvPr>
        </p:nvSpPr>
        <p:spPr>
          <a:xfrm>
            <a:off x="14143037" y="549275"/>
            <a:ext cx="4389438" cy="1170305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01" name="Body Level One…"/>
          <p:cNvSpPr txBox="1">
            <a:spLocks noGrp="1"/>
          </p:cNvSpPr>
          <p:nvPr>
            <p:ph type="body" idx="1"/>
          </p:nvPr>
        </p:nvSpPr>
        <p:spPr>
          <a:xfrm>
            <a:off x="974725" y="549275"/>
            <a:ext cx="13015913" cy="1170305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1541462" y="8813800"/>
            <a:ext cx="16579851" cy="2724150"/>
          </a:xfrm>
          <a:prstGeom prst="rect">
            <a:avLst/>
          </a:prstGeom>
        </p:spPr>
        <p:txBody>
          <a:bodyPr/>
          <a:lstStyle>
            <a:lvl1pPr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41462" y="5813425"/>
            <a:ext cx="16579851" cy="3000375"/>
          </a:xfrm>
          <a:prstGeom prst="rect">
            <a:avLst/>
          </a:prstGeom>
        </p:spPr>
        <p:txBody>
          <a:bodyPr anchor="b"/>
          <a:lstStyle>
            <a:lvl1pPr marL="0" indent="0">
              <a:defRPr sz="2000"/>
            </a:lvl1pPr>
            <a:lvl2pPr marL="0" indent="457200">
              <a:defRPr sz="2000"/>
            </a:lvl2pPr>
            <a:lvl3pPr marL="0" indent="914400">
              <a:defRPr sz="2000"/>
            </a:lvl3pPr>
            <a:lvl4pPr marL="0" indent="1371600">
              <a:defRPr sz="2000"/>
            </a:lvl4pPr>
            <a:lvl5pPr marL="0" indent="1828800"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74725" y="3200400"/>
            <a:ext cx="8702675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74725" y="3070225"/>
            <a:ext cx="8620125" cy="1279525"/>
          </a:xfrm>
          <a:prstGeom prst="rect">
            <a:avLst/>
          </a:prstGeom>
        </p:spPr>
        <p:txBody>
          <a:bodyPr anchor="b"/>
          <a:lstStyle>
            <a:lvl1pPr marL="0" indent="0">
              <a:defRPr sz="2400" b="1"/>
            </a:lvl1pPr>
            <a:lvl2pPr marL="0" indent="457200">
              <a:defRPr sz="2400" b="1"/>
            </a:lvl2pPr>
            <a:lvl3pPr marL="0" indent="914400">
              <a:defRPr sz="2400" b="1"/>
            </a:lvl3pPr>
            <a:lvl4pPr marL="0" indent="1371600">
              <a:defRPr sz="2400" b="1"/>
            </a:lvl4pPr>
            <a:lvl5pPr marL="0" indent="1828800"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9909175" y="3070225"/>
            <a:ext cx="8623300" cy="1279525"/>
          </a:xfrm>
          <a:prstGeom prst="rect">
            <a:avLst/>
          </a:prstGeom>
        </p:spPr>
        <p:txBody>
          <a:bodyPr anchor="b"/>
          <a:lstStyle/>
          <a:p>
            <a:pPr marL="0" indent="0"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974725" y="546100"/>
            <a:ext cx="6418263" cy="2324100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7626350" y="546100"/>
            <a:ext cx="10906125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platzhalter 3"/>
          <p:cNvSpPr>
            <a:spLocks noGrp="1"/>
          </p:cNvSpPr>
          <p:nvPr>
            <p:ph type="body" sz="half" idx="13"/>
          </p:nvPr>
        </p:nvSpPr>
        <p:spPr>
          <a:xfrm>
            <a:off x="974724" y="2870200"/>
            <a:ext cx="6418265" cy="9382125"/>
          </a:xfrm>
          <a:prstGeom prst="rect">
            <a:avLst/>
          </a:prstGeom>
        </p:spPr>
        <p:txBody>
          <a:bodyPr/>
          <a:lstStyle/>
          <a:p>
            <a:pPr marL="0" indent="0"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3824287" y="9601200"/>
            <a:ext cx="11703051" cy="1133475"/>
          </a:xfrm>
          <a:prstGeom prst="rect">
            <a:avLst/>
          </a:prstGeom>
        </p:spPr>
        <p:txBody>
          <a:bodyPr anchor="b"/>
          <a:lstStyle>
            <a:lvl1pPr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Bildplatzhalter 2"/>
          <p:cNvSpPr>
            <a:spLocks noGrp="1"/>
          </p:cNvSpPr>
          <p:nvPr>
            <p:ph type="pic" sz="half" idx="13"/>
          </p:nvPr>
        </p:nvSpPr>
        <p:spPr>
          <a:xfrm>
            <a:off x="3824287" y="1225550"/>
            <a:ext cx="11703051" cy="82296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24287" y="10734675"/>
            <a:ext cx="11703051" cy="1609725"/>
          </a:xfrm>
          <a:prstGeom prst="rect">
            <a:avLst/>
          </a:prstGeom>
        </p:spPr>
        <p:txBody>
          <a:bodyPr/>
          <a:lstStyle>
            <a:lvl1pPr marL="0" indent="0">
              <a:defRPr sz="1400"/>
            </a:lvl1pPr>
            <a:lvl2pPr marL="0" indent="457200">
              <a:defRPr sz="1400"/>
            </a:lvl2pPr>
            <a:lvl3pPr marL="0" indent="914400">
              <a:defRPr sz="1400"/>
            </a:lvl3pPr>
            <a:lvl4pPr marL="0" indent="1371600">
              <a:defRPr sz="1400"/>
            </a:lvl4pPr>
            <a:lvl5pPr marL="0" indent="1828800"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74725" y="549275"/>
            <a:ext cx="1755775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74725" y="3200400"/>
            <a:ext cx="17557750" cy="9051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28479" y="12344400"/>
            <a:ext cx="4551681" cy="7366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 spd="med"/>
  <p:txStyles>
    <p:title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342900" marR="0" indent="-1143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342900" marR="0" indent="1143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342900" marR="0" indent="3429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342900" marR="0" indent="5715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342900" marR="0" indent="10287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42900" marR="0" indent="14859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42900" marR="0" indent="19431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342900" marR="0" indent="24003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34290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68580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02870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37160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116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AutoShape 7"/>
          <p:cNvSpPr txBox="1"/>
          <p:nvPr/>
        </p:nvSpPr>
        <p:spPr>
          <a:xfrm>
            <a:off x="663574" y="530326"/>
            <a:ext cx="17961310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>
            <a:lvl1pPr algn="l">
              <a:defRPr sz="2200" b="1"/>
            </a:lvl1pPr>
          </a:lstStyle>
          <a:p>
            <a:pPr algn="ctr"/>
            <a:endParaRPr lang="en-US" sz="2000" dirty="0">
              <a:solidFill>
                <a:srgbClr val="CC6600"/>
              </a:solidFill>
            </a:endParaRPr>
          </a:p>
        </p:txBody>
      </p:sp>
      <p:sp>
        <p:nvSpPr>
          <p:cNvPr id="217" name="AutoShape 8"/>
          <p:cNvSpPr txBox="1"/>
          <p:nvPr/>
        </p:nvSpPr>
        <p:spPr>
          <a:xfrm>
            <a:off x="3067050" y="3173321"/>
            <a:ext cx="9388751" cy="1499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t">
            <a:spAutoFit/>
          </a:bodyPr>
          <a:lstStyle>
            <a:lvl1pPr algn="just">
              <a:lnSpc>
                <a:spcPct val="110000"/>
              </a:lnSpc>
              <a:defRPr sz="1600"/>
            </a:lvl1pPr>
          </a:lstStyle>
          <a:p>
            <a:r>
              <a:rPr lang="en-US" sz="1800" dirty="0"/>
              <a:t>Despite the potential for primary health care (PHC) to improve maternal, new-born and child health (MNCH) outcomes, there has been limited documentation of its effect on increasing universal access to maternal, new-born and child health services in sub-Saharan Africa.  Also, not adequately known are the most effective interventions to improve the delivery of PHC services in the region. </a:t>
            </a:r>
          </a:p>
        </p:txBody>
      </p:sp>
      <p:pic>
        <p:nvPicPr>
          <p:cNvPr id="19" name="Picture 27" descr="WHARC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70835" y="77922"/>
            <a:ext cx="1428750" cy="116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9" name="TextBox 248">
            <a:extLst>
              <a:ext uri="{FF2B5EF4-FFF2-40B4-BE49-F238E27FC236}">
                <a16:creationId xmlns:a16="http://schemas.microsoft.com/office/drawing/2014/main" id="{3EFF603A-4281-4084-B3F3-5DA022234878}"/>
              </a:ext>
            </a:extLst>
          </p:cNvPr>
          <p:cNvSpPr txBox="1"/>
          <p:nvPr/>
        </p:nvSpPr>
        <p:spPr>
          <a:xfrm>
            <a:off x="555568" y="3383614"/>
            <a:ext cx="267847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CC66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Issue/Objective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E947FE4-0969-49E4-B33E-D696E82D9A52}"/>
              </a:ext>
            </a:extLst>
          </p:cNvPr>
          <p:cNvSpPr txBox="1"/>
          <p:nvPr/>
        </p:nvSpPr>
        <p:spPr>
          <a:xfrm>
            <a:off x="1733550" y="296139"/>
            <a:ext cx="17110076" cy="23698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2400" b="1" dirty="0"/>
              <a:t>Assessment of interventions in Primary Health Care for improved maternal, new-born and child health in </a:t>
            </a:r>
          </a:p>
          <a:p>
            <a:r>
              <a:rPr lang="en-US" sz="2400" b="1" dirty="0"/>
              <a:t>sub-Saharan Africa:  A systematic review</a:t>
            </a:r>
          </a:p>
          <a:p>
            <a:endParaRPr lang="en-US" sz="2000" dirty="0"/>
          </a:p>
          <a:p>
            <a:r>
              <a:rPr lang="en-US" sz="1600" dirty="0"/>
              <a:t>1, 2Lorretta F. C. Ntoimo, 1, 3, 4Friday E. </a:t>
            </a:r>
            <a:r>
              <a:rPr lang="en-US" sz="1600" dirty="0" err="1"/>
              <a:t>Okonofua</a:t>
            </a:r>
            <a:r>
              <a:rPr lang="en-US" sz="1600" dirty="0"/>
              <a:t>, 5Oludamilola </a:t>
            </a:r>
            <a:r>
              <a:rPr lang="en-US" sz="1600" dirty="0" err="1"/>
              <a:t>Adejumo</a:t>
            </a:r>
            <a:r>
              <a:rPr lang="en-US" sz="1600" dirty="0"/>
              <a:t>, 1Wilson </a:t>
            </a:r>
            <a:r>
              <a:rPr lang="en-US" sz="1600" dirty="0" err="1"/>
              <a:t>Imongan</a:t>
            </a:r>
            <a:r>
              <a:rPr lang="en-US" sz="1600" dirty="0"/>
              <a:t>, 1,6Rosemary </a:t>
            </a:r>
            <a:r>
              <a:rPr lang="en-US" sz="1600" dirty="0" err="1"/>
              <a:t>Ogu</a:t>
            </a:r>
            <a:r>
              <a:rPr lang="en-US" sz="1600" dirty="0"/>
              <a:t>, 1Seun </a:t>
            </a:r>
            <a:r>
              <a:rPr lang="en-US" sz="1600" dirty="0" err="1"/>
              <a:t>Anjorin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1Women’s Health and Action Research Centre (WHARC), Benin City, Nigeria; ; 2Federal University </a:t>
            </a:r>
            <a:r>
              <a:rPr lang="en-US" sz="1600" dirty="0" err="1"/>
              <a:t>Oye</a:t>
            </a:r>
            <a:r>
              <a:rPr lang="en-US" sz="1600" dirty="0"/>
              <a:t>-Ekiti, Nigeria; 3Centre of Excellence in Reproductive Health Innovation, University of Benin, Benin City, Nigeria;  4Department of Obstetrics and </a:t>
            </a:r>
            <a:r>
              <a:rPr lang="en-US" sz="1600" dirty="0" err="1"/>
              <a:t>Gynaecology</a:t>
            </a:r>
            <a:r>
              <a:rPr lang="en-US" sz="1600" dirty="0"/>
              <a:t>, University of Benin and University of Benin Teaching Hospital, Nigeria5University of Medical Sciences, Ondo, Nigeria; 6University of Port Harcourt, Nigeria</a:t>
            </a:r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FC504929-9B0E-4B9D-9691-29BC3B052B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6844135"/>
              </p:ext>
            </p:extLst>
          </p:nvPr>
        </p:nvGraphicFramePr>
        <p:xfrm>
          <a:off x="-1845011" y="4854944"/>
          <a:ext cx="10158107" cy="6611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FFE99E2C-0F1D-4AA7-9372-38AE95D8DD06}"/>
              </a:ext>
            </a:extLst>
          </p:cNvPr>
          <p:cNvSpPr txBox="1"/>
          <p:nvPr/>
        </p:nvSpPr>
        <p:spPr>
          <a:xfrm flipH="1">
            <a:off x="664652" y="4486361"/>
            <a:ext cx="123015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 dirty="0">
                <a:ln>
                  <a:noFill/>
                </a:ln>
                <a:solidFill>
                  <a:srgbClr val="CC66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Method</a:t>
            </a:r>
          </a:p>
        </p:txBody>
      </p:sp>
      <p:graphicFrame>
        <p:nvGraphicFramePr>
          <p:cNvPr id="29" name="Diagram 28">
            <a:extLst>
              <a:ext uri="{FF2B5EF4-FFF2-40B4-BE49-F238E27FC236}">
                <a16:creationId xmlns:a16="http://schemas.microsoft.com/office/drawing/2014/main" id="{E4BB646A-46C0-432C-9D92-6A4EBF215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1407064"/>
              </p:ext>
            </p:extLst>
          </p:nvPr>
        </p:nvGraphicFramePr>
        <p:xfrm>
          <a:off x="2511488" y="4705221"/>
          <a:ext cx="13004800" cy="5698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24" name="Diagram 223">
            <a:extLst>
              <a:ext uri="{FF2B5EF4-FFF2-40B4-BE49-F238E27FC236}">
                <a16:creationId xmlns:a16="http://schemas.microsoft.com/office/drawing/2014/main" id="{902714F8-673E-4317-97FE-60C99F935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1640397"/>
              </p:ext>
            </p:extLst>
          </p:nvPr>
        </p:nvGraphicFramePr>
        <p:xfrm>
          <a:off x="9864540" y="4608512"/>
          <a:ext cx="5182523" cy="5828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227" name="TextBox 226">
            <a:extLst>
              <a:ext uri="{FF2B5EF4-FFF2-40B4-BE49-F238E27FC236}">
                <a16:creationId xmlns:a16="http://schemas.microsoft.com/office/drawing/2014/main" id="{E774547F-0B29-4894-9FDC-AFBD9734741C}"/>
              </a:ext>
            </a:extLst>
          </p:cNvPr>
          <p:cNvSpPr txBox="1"/>
          <p:nvPr/>
        </p:nvSpPr>
        <p:spPr>
          <a:xfrm>
            <a:off x="12669596" y="2803004"/>
            <a:ext cx="6532804" cy="175432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Objective</a:t>
            </a:r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dirty="0"/>
              <a:t>To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document interventions, strategies and approaches that have been implemented to improve quality and access to primary health care for maternal, new-born and child health in sub-Saharan Africa. </a:t>
            </a:r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Prospero (Registration number CRD42019126029</a:t>
            </a:r>
          </a:p>
        </p:txBody>
      </p:sp>
      <p:sp>
        <p:nvSpPr>
          <p:cNvPr id="231" name="Rectangle: Rounded Corners 230">
            <a:extLst>
              <a:ext uri="{FF2B5EF4-FFF2-40B4-BE49-F238E27FC236}">
                <a16:creationId xmlns:a16="http://schemas.microsoft.com/office/drawing/2014/main" id="{DB1A6E69-AA78-40F0-8E0E-85B64CA6048F}"/>
              </a:ext>
            </a:extLst>
          </p:cNvPr>
          <p:cNvSpPr/>
          <p:nvPr/>
        </p:nvSpPr>
        <p:spPr>
          <a:xfrm>
            <a:off x="15427601" y="5525768"/>
            <a:ext cx="2743200" cy="2813199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Financial intervention </a:t>
            </a:r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payment for performance   conditional cash transfer  unconditional cash transfer,</a:t>
            </a:r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cost sharing in the form of community health fund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.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0AD1963C-7F37-40EE-A298-1D05E0ADF0CE}"/>
              </a:ext>
            </a:extLst>
          </p:cNvPr>
          <p:cNvSpPr/>
          <p:nvPr/>
        </p:nvSpPr>
        <p:spPr>
          <a:xfrm>
            <a:off x="14872034" y="8332880"/>
            <a:ext cx="3752850" cy="2803955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Human resource intervention  </a:t>
            </a:r>
            <a:r>
              <a:rPr lang="en-US" sz="1600" dirty="0"/>
              <a:t>I</a:t>
            </a: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ncreasing the number of nurses/midwives,</a:t>
            </a:r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community health workers (CHWs), task shifting </a:t>
            </a:r>
            <a:endParaRPr lang="en-US" sz="1600" dirty="0"/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recruitment of community health volunteers;</a:t>
            </a:r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safe motherhood promoters, capacity-building through training and retraining of providers</a:t>
            </a:r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A0607DC5-A654-4460-82C5-EB044958F91C}"/>
              </a:ext>
            </a:extLst>
          </p:cNvPr>
          <p:cNvSpPr/>
          <p:nvPr/>
        </p:nvSpPr>
        <p:spPr>
          <a:xfrm>
            <a:off x="7429152" y="11502640"/>
            <a:ext cx="2908652" cy="1612140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Home visits intervention e.g. Specialized visits by CHW who were trained in Home-Based Life-Saving Skills (HBLSS)</a:t>
            </a:r>
          </a:p>
        </p:txBody>
      </p:sp>
      <p:sp>
        <p:nvSpPr>
          <p:cNvPr id="236" name="Rectangle: Rounded Corners 235">
            <a:extLst>
              <a:ext uri="{FF2B5EF4-FFF2-40B4-BE49-F238E27FC236}">
                <a16:creationId xmlns:a16="http://schemas.microsoft.com/office/drawing/2014/main" id="{267B20E8-89E8-424C-B787-3FFF938C97BB}"/>
              </a:ext>
            </a:extLst>
          </p:cNvPr>
          <p:cNvSpPr/>
          <p:nvPr/>
        </p:nvSpPr>
        <p:spPr>
          <a:xfrm>
            <a:off x="2854601" y="11733637"/>
            <a:ext cx="2305050" cy="1305673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Birth preparedness and complications readiness Intervention</a:t>
            </a:r>
          </a:p>
        </p:txBody>
      </p:sp>
      <p:sp>
        <p:nvSpPr>
          <p:cNvPr id="238" name="Rectangle: Rounded Corners 237">
            <a:extLst>
              <a:ext uri="{FF2B5EF4-FFF2-40B4-BE49-F238E27FC236}">
                <a16:creationId xmlns:a16="http://schemas.microsoft.com/office/drawing/2014/main" id="{DC21C2C2-F303-47A5-B834-D988EFE063B8}"/>
              </a:ext>
            </a:extLst>
          </p:cNvPr>
          <p:cNvSpPr/>
          <p:nvPr/>
        </p:nvSpPr>
        <p:spPr>
          <a:xfrm rot="16200000">
            <a:off x="17703506" y="9286154"/>
            <a:ext cx="2305050" cy="692739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Introduction of a sub-specialty</a:t>
            </a:r>
          </a:p>
        </p:txBody>
      </p:sp>
      <p:sp>
        <p:nvSpPr>
          <p:cNvPr id="240" name="Rectangle: Rounded Corners 239">
            <a:extLst>
              <a:ext uri="{FF2B5EF4-FFF2-40B4-BE49-F238E27FC236}">
                <a16:creationId xmlns:a16="http://schemas.microsoft.com/office/drawing/2014/main" id="{0340DBF8-170A-4A77-941D-88A5CB78268A}"/>
              </a:ext>
            </a:extLst>
          </p:cNvPr>
          <p:cNvSpPr/>
          <p:nvPr/>
        </p:nvSpPr>
        <p:spPr>
          <a:xfrm rot="16200000">
            <a:off x="17472359" y="6546697"/>
            <a:ext cx="2305050" cy="692739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Mobile health intervention</a:t>
            </a:r>
          </a:p>
        </p:txBody>
      </p:sp>
      <p:sp>
        <p:nvSpPr>
          <p:cNvPr id="245" name="Rectangle: Rounded Corners 244">
            <a:extLst>
              <a:ext uri="{FF2B5EF4-FFF2-40B4-BE49-F238E27FC236}">
                <a16:creationId xmlns:a16="http://schemas.microsoft.com/office/drawing/2014/main" id="{35BC8BEF-B10F-4AAE-8CA6-32142C5E5175}"/>
              </a:ext>
            </a:extLst>
          </p:cNvPr>
          <p:cNvSpPr/>
          <p:nvPr/>
        </p:nvSpPr>
        <p:spPr>
          <a:xfrm>
            <a:off x="5091758" y="11733636"/>
            <a:ext cx="2305050" cy="1305673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Combined interventions (facility and community-level interventions</a:t>
            </a:r>
          </a:p>
        </p:txBody>
      </p:sp>
      <p:sp>
        <p:nvSpPr>
          <p:cNvPr id="252" name="Rectangle: Rounded Corners 251">
            <a:extLst>
              <a:ext uri="{FF2B5EF4-FFF2-40B4-BE49-F238E27FC236}">
                <a16:creationId xmlns:a16="http://schemas.microsoft.com/office/drawing/2014/main" id="{6505235E-C97B-46ED-BB48-D265DBC87545}"/>
              </a:ext>
            </a:extLst>
          </p:cNvPr>
          <p:cNvSpPr/>
          <p:nvPr/>
        </p:nvSpPr>
        <p:spPr>
          <a:xfrm>
            <a:off x="10364546" y="11935050"/>
            <a:ext cx="2305050" cy="692739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Supportive supervision</a:t>
            </a:r>
          </a:p>
        </p:txBody>
      </p:sp>
      <p:sp>
        <p:nvSpPr>
          <p:cNvPr id="254" name="Rectangle: Rounded Corners 253">
            <a:extLst>
              <a:ext uri="{FF2B5EF4-FFF2-40B4-BE49-F238E27FC236}">
                <a16:creationId xmlns:a16="http://schemas.microsoft.com/office/drawing/2014/main" id="{AC524011-16CA-43D1-AE92-3DD47F353F4F}"/>
              </a:ext>
            </a:extLst>
          </p:cNvPr>
          <p:cNvSpPr/>
          <p:nvPr/>
        </p:nvSpPr>
        <p:spPr>
          <a:xfrm>
            <a:off x="13013439" y="11360765"/>
            <a:ext cx="5671771" cy="1918606"/>
          </a:xfrm>
          <a:prstGeom prst="round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7" tIns="35717" rIns="35717" bIns="35717" numCol="1" spcCol="38100" rtlCol="0" anchor="ctr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CC66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Policy Implications </a:t>
            </a:r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Scale-up of effective interventions</a:t>
            </a:r>
          </a:p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dirty="0"/>
              <a:t>Universal access to MNCH and reduction of the high burden of maternal an child mortality in sub-Saharan Africa premised on effective implementation of primary health care  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85661744-FA99-4AF3-A2B7-D475125319F4}"/>
              </a:ext>
            </a:extLst>
          </p:cNvPr>
          <p:cNvSpPr txBox="1"/>
          <p:nvPr/>
        </p:nvSpPr>
        <p:spPr>
          <a:xfrm>
            <a:off x="15511494" y="4817884"/>
            <a:ext cx="296221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CC66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Results – Effective Interventions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9B4F41-852D-42E8-8589-EF4248237F80}"/>
              </a:ext>
            </a:extLst>
          </p:cNvPr>
          <p:cNvSpPr txBox="1"/>
          <p:nvPr/>
        </p:nvSpPr>
        <p:spPr>
          <a:xfrm>
            <a:off x="11617664" y="4446539"/>
            <a:ext cx="1476312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CC66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Results</a:t>
            </a:r>
          </a:p>
        </p:txBody>
      </p:sp>
      <p:pic>
        <p:nvPicPr>
          <p:cNvPr id="33" name="Picture 27" descr="WHARC LOGO">
            <a:extLst>
              <a:ext uri="{FF2B5EF4-FFF2-40B4-BE49-F238E27FC236}">
                <a16:creationId xmlns:a16="http://schemas.microsoft.com/office/drawing/2014/main" id="{2BABBD31-E217-48DA-8372-33B196F8D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293" y="139750"/>
            <a:ext cx="1428750" cy="116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E904D2A-C15D-444E-B725-1D36C70A868F}"/>
              </a:ext>
            </a:extLst>
          </p:cNvPr>
          <p:cNvSpPr txBox="1"/>
          <p:nvPr/>
        </p:nvSpPr>
        <p:spPr>
          <a:xfrm>
            <a:off x="104838" y="11927478"/>
            <a:ext cx="296221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116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CC66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Results – Effective Interventions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-Design">
  <a:themeElements>
    <a:clrScheme name="Office-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-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35717" tIns="35717" rIns="35717" bIns="35717" numCol="1" spcCol="38100" rtlCol="0" anchor="ctr">
        <a:spAutoFit/>
      </a:bodyPr>
      <a:lstStyle>
        <a:defPPr marL="0" marR="0" indent="0" algn="ctr" defTabSz="116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116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-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-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35717" tIns="35717" rIns="35717" bIns="35717" numCol="1" spcCol="38100" rtlCol="0" anchor="ctr">
        <a:spAutoFit/>
      </a:bodyPr>
      <a:lstStyle>
        <a:defPPr marL="0" marR="0" indent="0" algn="ctr" defTabSz="116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116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577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Office-Design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Belinda Chiu</dc:creator>
  <cp:lastModifiedBy>Ntoimo </cp:lastModifiedBy>
  <cp:revision>96</cp:revision>
  <dcterms:modified xsi:type="dcterms:W3CDTF">2020-09-29T10:55:58Z</dcterms:modified>
</cp:coreProperties>
</file>